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sldIdLst>
    <p:sldId id="256" r:id="rId5"/>
    <p:sldId id="278" r:id="rId6"/>
    <p:sldId id="279" r:id="rId7"/>
    <p:sldId id="261" r:id="rId8"/>
    <p:sldId id="262" r:id="rId9"/>
    <p:sldId id="287" r:id="rId10"/>
    <p:sldId id="288" r:id="rId11"/>
    <p:sldId id="289" r:id="rId12"/>
    <p:sldId id="260" r:id="rId13"/>
    <p:sldId id="266" r:id="rId14"/>
    <p:sldId id="267" r:id="rId15"/>
    <p:sldId id="268" r:id="rId16"/>
    <p:sldId id="269" r:id="rId17"/>
    <p:sldId id="280" r:id="rId18"/>
    <p:sldId id="257" r:id="rId19"/>
    <p:sldId id="273" r:id="rId20"/>
    <p:sldId id="274" r:id="rId21"/>
    <p:sldId id="277" r:id="rId22"/>
    <p:sldId id="276" r:id="rId23"/>
    <p:sldId id="281" r:id="rId24"/>
    <p:sldId id="265" r:id="rId25"/>
    <p:sldId id="284" r:id="rId26"/>
    <p:sldId id="282" r:id="rId27"/>
    <p:sldId id="285" r:id="rId28"/>
    <p:sldId id="286" r:id="rId29"/>
    <p:sldId id="283" r:id="rId30"/>
    <p:sldId id="264" r:id="rId31"/>
    <p:sldId id="275"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el, D" userId="S::dpatel132.317@chadwellprimaryschool.co.uk::84530804-34e0-490c-911c-aa61c08b4e5d" providerId="AD" clId="Web-{51478503-CBFF-9A8E-C17E-A66BF2591098}"/>
    <pc:docChg chg="modSld">
      <pc:chgData name="Patel, D" userId="S::dpatel132.317@chadwellprimaryschool.co.uk::84530804-34e0-490c-911c-aa61c08b4e5d" providerId="AD" clId="Web-{51478503-CBFF-9A8E-C17E-A66BF2591098}" dt="2025-09-08T16:37:09.193" v="15" actId="20577"/>
      <pc:docMkLst>
        <pc:docMk/>
      </pc:docMkLst>
      <pc:sldChg chg="modSp">
        <pc:chgData name="Patel, D" userId="S::dpatel132.317@chadwellprimaryschool.co.uk::84530804-34e0-490c-911c-aa61c08b4e5d" providerId="AD" clId="Web-{51478503-CBFF-9A8E-C17E-A66BF2591098}" dt="2025-09-08T16:37:09.193" v="15" actId="20577"/>
        <pc:sldMkLst>
          <pc:docMk/>
          <pc:sldMk cId="3392444230" sldId="257"/>
        </pc:sldMkLst>
        <pc:spChg chg="mod">
          <ac:chgData name="Patel, D" userId="S::dpatel132.317@chadwellprimaryschool.co.uk::84530804-34e0-490c-911c-aa61c08b4e5d" providerId="AD" clId="Web-{51478503-CBFF-9A8E-C17E-A66BF2591098}" dt="2025-09-08T16:37:09.193" v="15" actId="20577"/>
          <ac:spMkLst>
            <pc:docMk/>
            <pc:sldMk cId="3392444230" sldId="257"/>
            <ac:spMk id="2" creationId="{74778111-0C47-A67E-2BF7-9E0E8C446DCF}"/>
          </ac:spMkLst>
        </pc:spChg>
      </pc:sldChg>
      <pc:sldChg chg="modSp">
        <pc:chgData name="Patel, D" userId="S::dpatel132.317@chadwellprimaryschool.co.uk::84530804-34e0-490c-911c-aa61c08b4e5d" providerId="AD" clId="Web-{51478503-CBFF-9A8E-C17E-A66BF2591098}" dt="2025-09-08T16:37:04.880" v="6" actId="20577"/>
        <pc:sldMkLst>
          <pc:docMk/>
          <pc:sldMk cId="232460495" sldId="280"/>
        </pc:sldMkLst>
        <pc:spChg chg="mod">
          <ac:chgData name="Patel, D" userId="S::dpatel132.317@chadwellprimaryschool.co.uk::84530804-34e0-490c-911c-aa61c08b4e5d" providerId="AD" clId="Web-{51478503-CBFF-9A8E-C17E-A66BF2591098}" dt="2025-09-08T16:37:04.880" v="6" actId="20577"/>
          <ac:spMkLst>
            <pc:docMk/>
            <pc:sldMk cId="232460495" sldId="280"/>
            <ac:spMk id="2" creationId="{A37CA996-92CC-642C-1311-E93C6F1DFB9D}"/>
          </ac:spMkLst>
        </pc:spChg>
      </pc:sldChg>
    </pc:docChg>
  </pc:docChgLst>
  <pc:docChgLst>
    <pc:chgData name="Patel, D" userId="S::dpatel132.317@chadwellprimaryschool.co.uk::84530804-34e0-490c-911c-aa61c08b4e5d" providerId="AD" clId="Web-{CD8EAC00-11A5-08DB-A0F8-BA013FB65BD1}"/>
    <pc:docChg chg="addSld delSld modSld">
      <pc:chgData name="Patel, D" userId="S::dpatel132.317@chadwellprimaryschool.co.uk::84530804-34e0-490c-911c-aa61c08b4e5d" providerId="AD" clId="Web-{CD8EAC00-11A5-08DB-A0F8-BA013FB65BD1}" dt="2025-09-08T16:33:59.227" v="12" actId="20577"/>
      <pc:docMkLst>
        <pc:docMk/>
      </pc:docMkLst>
      <pc:sldChg chg="modSp add">
        <pc:chgData name="Patel, D" userId="S::dpatel132.317@chadwellprimaryschool.co.uk::84530804-34e0-490c-911c-aa61c08b4e5d" providerId="AD" clId="Web-{CD8EAC00-11A5-08DB-A0F8-BA013FB65BD1}" dt="2025-09-08T16:33:59.227" v="12" actId="20577"/>
        <pc:sldMkLst>
          <pc:docMk/>
          <pc:sldMk cId="3392444230" sldId="257"/>
        </pc:sldMkLst>
        <pc:spChg chg="mod">
          <ac:chgData name="Patel, D" userId="S::dpatel132.317@chadwellprimaryschool.co.uk::84530804-34e0-490c-911c-aa61c08b4e5d" providerId="AD" clId="Web-{CD8EAC00-11A5-08DB-A0F8-BA013FB65BD1}" dt="2025-09-08T16:33:59.227" v="12" actId="20577"/>
          <ac:spMkLst>
            <pc:docMk/>
            <pc:sldMk cId="3392444230" sldId="257"/>
            <ac:spMk id="2" creationId="{74778111-0C47-A67E-2BF7-9E0E8C446DCF}"/>
          </ac:spMkLst>
        </pc:spChg>
      </pc:sldChg>
      <pc:sldChg chg="del">
        <pc:chgData name="Patel, D" userId="S::dpatel132.317@chadwellprimaryschool.co.uk::84530804-34e0-490c-911c-aa61c08b4e5d" providerId="AD" clId="Web-{CD8EAC00-11A5-08DB-A0F8-BA013FB65BD1}" dt="2025-09-08T16:32:57.696" v="3"/>
        <pc:sldMkLst>
          <pc:docMk/>
          <pc:sldMk cId="2627720346" sldId="270"/>
        </pc:sldMkLst>
      </pc:sldChg>
      <pc:sldChg chg="del">
        <pc:chgData name="Patel, D" userId="S::dpatel132.317@chadwellprimaryschool.co.uk::84530804-34e0-490c-911c-aa61c08b4e5d" providerId="AD" clId="Web-{CD8EAC00-11A5-08DB-A0F8-BA013FB65BD1}" dt="2025-09-08T16:33:42.118" v="6"/>
        <pc:sldMkLst>
          <pc:docMk/>
          <pc:sldMk cId="2822426670" sldId="271"/>
        </pc:sldMkLst>
      </pc:sldChg>
      <pc:sldChg chg="del">
        <pc:chgData name="Patel, D" userId="S::dpatel132.317@chadwellprimaryschool.co.uk::84530804-34e0-490c-911c-aa61c08b4e5d" providerId="AD" clId="Web-{CD8EAC00-11A5-08DB-A0F8-BA013FB65BD1}" dt="2025-09-08T16:33:11.446" v="5"/>
        <pc:sldMkLst>
          <pc:docMk/>
          <pc:sldMk cId="2334547971" sldId="272"/>
        </pc:sldMkLst>
      </pc:sldChg>
      <pc:sldChg chg="add">
        <pc:chgData name="Patel, D" userId="S::dpatel132.317@chadwellprimaryschool.co.uk::84530804-34e0-490c-911c-aa61c08b4e5d" providerId="AD" clId="Web-{CD8EAC00-11A5-08DB-A0F8-BA013FB65BD1}" dt="2025-09-08T16:33:04.227" v="4"/>
        <pc:sldMkLst>
          <pc:docMk/>
          <pc:sldMk cId="232460495" sldId="280"/>
        </pc:sldMkLst>
      </pc:sldChg>
      <pc:sldChg chg="add">
        <pc:chgData name="Patel, D" userId="S::dpatel132.317@chadwellprimaryschool.co.uk::84530804-34e0-490c-911c-aa61c08b4e5d" providerId="AD" clId="Web-{CD8EAC00-11A5-08DB-A0F8-BA013FB65BD1}" dt="2025-09-08T16:32:52.399" v="0"/>
        <pc:sldMkLst>
          <pc:docMk/>
          <pc:sldMk cId="1408776156" sldId="287"/>
        </pc:sldMkLst>
      </pc:sldChg>
      <pc:sldChg chg="add">
        <pc:chgData name="Patel, D" userId="S::dpatel132.317@chadwellprimaryschool.co.uk::84530804-34e0-490c-911c-aa61c08b4e5d" providerId="AD" clId="Web-{CD8EAC00-11A5-08DB-A0F8-BA013FB65BD1}" dt="2025-09-08T16:32:52.539" v="1"/>
        <pc:sldMkLst>
          <pc:docMk/>
          <pc:sldMk cId="1628860893" sldId="288"/>
        </pc:sldMkLst>
      </pc:sldChg>
      <pc:sldChg chg="add">
        <pc:chgData name="Patel, D" userId="S::dpatel132.317@chadwellprimaryschool.co.uk::84530804-34e0-490c-911c-aa61c08b4e5d" providerId="AD" clId="Web-{CD8EAC00-11A5-08DB-A0F8-BA013FB65BD1}" dt="2025-09-08T16:32:52.664" v="2"/>
        <pc:sldMkLst>
          <pc:docMk/>
          <pc:sldMk cId="3446159143" sldId="289"/>
        </pc:sldMkLst>
      </pc:sldChg>
    </pc:docChg>
  </pc:docChgLst>
  <pc:docChgLst>
    <pc:chgData name="Mackie, P" userId="ec29d3e6-2050-4782-b85f-27284f674f4e" providerId="ADAL" clId="{C9180605-18E2-4843-87E0-8FF734333D1A}"/>
    <pc:docChg chg="undo custSel modSld">
      <pc:chgData name="Mackie, P" userId="ec29d3e6-2050-4782-b85f-27284f674f4e" providerId="ADAL" clId="{C9180605-18E2-4843-87E0-8FF734333D1A}" dt="2025-09-15T14:01:42.625" v="785" actId="1076"/>
      <pc:docMkLst>
        <pc:docMk/>
      </pc:docMkLst>
      <pc:sldChg chg="modSp mod">
        <pc:chgData name="Mackie, P" userId="ec29d3e6-2050-4782-b85f-27284f674f4e" providerId="ADAL" clId="{C9180605-18E2-4843-87E0-8FF734333D1A}" dt="2025-09-15T13:42:37.639" v="3" actId="20577"/>
        <pc:sldMkLst>
          <pc:docMk/>
          <pc:sldMk cId="176498451" sldId="256"/>
        </pc:sldMkLst>
        <pc:spChg chg="mod">
          <ac:chgData name="Mackie, P" userId="ec29d3e6-2050-4782-b85f-27284f674f4e" providerId="ADAL" clId="{C9180605-18E2-4843-87E0-8FF734333D1A}" dt="2025-09-15T13:42:37.639" v="3" actId="20577"/>
          <ac:spMkLst>
            <pc:docMk/>
            <pc:sldMk cId="176498451" sldId="256"/>
            <ac:spMk id="3" creationId="{00000000-0000-0000-0000-000000000000}"/>
          </ac:spMkLst>
        </pc:spChg>
      </pc:sldChg>
      <pc:sldChg chg="addSp modSp mod">
        <pc:chgData name="Mackie, P" userId="ec29d3e6-2050-4782-b85f-27284f674f4e" providerId="ADAL" clId="{C9180605-18E2-4843-87E0-8FF734333D1A}" dt="2025-09-15T13:58:02.116" v="620" actId="13926"/>
        <pc:sldMkLst>
          <pc:docMk/>
          <pc:sldMk cId="3392444230" sldId="257"/>
        </pc:sldMkLst>
        <pc:spChg chg="mod">
          <ac:chgData name="Mackie, P" userId="ec29d3e6-2050-4782-b85f-27284f674f4e" providerId="ADAL" clId="{C9180605-18E2-4843-87E0-8FF734333D1A}" dt="2025-09-15T13:56:53.351" v="488" actId="404"/>
          <ac:spMkLst>
            <pc:docMk/>
            <pc:sldMk cId="3392444230" sldId="257"/>
            <ac:spMk id="2" creationId="{74778111-0C47-A67E-2BF7-9E0E8C446DCF}"/>
          </ac:spMkLst>
        </pc:spChg>
        <pc:spChg chg="add mod">
          <ac:chgData name="Mackie, P" userId="ec29d3e6-2050-4782-b85f-27284f674f4e" providerId="ADAL" clId="{C9180605-18E2-4843-87E0-8FF734333D1A}" dt="2025-09-15T13:58:02.116" v="620" actId="13926"/>
          <ac:spMkLst>
            <pc:docMk/>
            <pc:sldMk cId="3392444230" sldId="257"/>
            <ac:spMk id="3" creationId="{3EDD547B-33D3-40D5-A8A8-D190DC8C3372}"/>
          </ac:spMkLst>
        </pc:spChg>
        <pc:spChg chg="mod">
          <ac:chgData name="Mackie, P" userId="ec29d3e6-2050-4782-b85f-27284f674f4e" providerId="ADAL" clId="{C9180605-18E2-4843-87E0-8FF734333D1A}" dt="2025-09-15T13:56:53.351" v="488" actId="404"/>
          <ac:spMkLst>
            <pc:docMk/>
            <pc:sldMk cId="3392444230" sldId="257"/>
            <ac:spMk id="5" creationId="{2BAC695C-1338-1D7D-5EED-75988320D03B}"/>
          </ac:spMkLst>
        </pc:spChg>
      </pc:sldChg>
      <pc:sldChg chg="modSp mod">
        <pc:chgData name="Mackie, P" userId="ec29d3e6-2050-4782-b85f-27284f674f4e" providerId="ADAL" clId="{C9180605-18E2-4843-87E0-8FF734333D1A}" dt="2025-09-15T13:49:11.937" v="377" actId="20577"/>
        <pc:sldMkLst>
          <pc:docMk/>
          <pc:sldMk cId="2300731380" sldId="260"/>
        </pc:sldMkLst>
        <pc:spChg chg="mod">
          <ac:chgData name="Mackie, P" userId="ec29d3e6-2050-4782-b85f-27284f674f4e" providerId="ADAL" clId="{C9180605-18E2-4843-87E0-8FF734333D1A}" dt="2025-09-15T13:49:11.937" v="377" actId="20577"/>
          <ac:spMkLst>
            <pc:docMk/>
            <pc:sldMk cId="2300731380" sldId="260"/>
            <ac:spMk id="3" creationId="{00000000-0000-0000-0000-000000000000}"/>
          </ac:spMkLst>
        </pc:spChg>
      </pc:sldChg>
      <pc:sldChg chg="modSp mod">
        <pc:chgData name="Mackie, P" userId="ec29d3e6-2050-4782-b85f-27284f674f4e" providerId="ADAL" clId="{C9180605-18E2-4843-87E0-8FF734333D1A}" dt="2025-09-15T14:01:42.625" v="785" actId="1076"/>
        <pc:sldMkLst>
          <pc:docMk/>
          <pc:sldMk cId="1021131260" sldId="264"/>
        </pc:sldMkLst>
        <pc:spChg chg="mod">
          <ac:chgData name="Mackie, P" userId="ec29d3e6-2050-4782-b85f-27284f674f4e" providerId="ADAL" clId="{C9180605-18E2-4843-87E0-8FF734333D1A}" dt="2025-09-15T14:01:42.625" v="785" actId="1076"/>
          <ac:spMkLst>
            <pc:docMk/>
            <pc:sldMk cId="1021131260" sldId="264"/>
            <ac:spMk id="4" creationId="{98D0EA75-8B12-4985-9F02-5907DFEA0D79}"/>
          </ac:spMkLst>
        </pc:spChg>
      </pc:sldChg>
      <pc:sldChg chg="addSp delSp modSp mod modAnim">
        <pc:chgData name="Mackie, P" userId="ec29d3e6-2050-4782-b85f-27284f674f4e" providerId="ADAL" clId="{C9180605-18E2-4843-87E0-8FF734333D1A}" dt="2025-09-15T13:55:45.992" v="478" actId="14100"/>
        <pc:sldMkLst>
          <pc:docMk/>
          <pc:sldMk cId="953254451" sldId="266"/>
        </pc:sldMkLst>
        <pc:spChg chg="mod">
          <ac:chgData name="Mackie, P" userId="ec29d3e6-2050-4782-b85f-27284f674f4e" providerId="ADAL" clId="{C9180605-18E2-4843-87E0-8FF734333D1A}" dt="2025-09-15T13:50:10.835" v="378" actId="1076"/>
          <ac:spMkLst>
            <pc:docMk/>
            <pc:sldMk cId="953254451" sldId="266"/>
            <ac:spMk id="2" creationId="{00000000-0000-0000-0000-000000000000}"/>
          </ac:spMkLst>
        </pc:spChg>
        <pc:spChg chg="mod">
          <ac:chgData name="Mackie, P" userId="ec29d3e6-2050-4782-b85f-27284f674f4e" providerId="ADAL" clId="{C9180605-18E2-4843-87E0-8FF734333D1A}" dt="2025-09-15T13:51:57.374" v="451"/>
          <ac:spMkLst>
            <pc:docMk/>
            <pc:sldMk cId="953254451" sldId="266"/>
            <ac:spMk id="3" creationId="{00000000-0000-0000-0000-000000000000}"/>
          </ac:spMkLst>
        </pc:spChg>
        <pc:picChg chg="del">
          <ac:chgData name="Mackie, P" userId="ec29d3e6-2050-4782-b85f-27284f674f4e" providerId="ADAL" clId="{C9180605-18E2-4843-87E0-8FF734333D1A}" dt="2025-09-15T13:50:39.889" v="433" actId="478"/>
          <ac:picMkLst>
            <pc:docMk/>
            <pc:sldMk cId="953254451" sldId="266"/>
            <ac:picMk id="5" creationId="{527150C4-134D-427F-9591-6B780A6F72DB}"/>
          </ac:picMkLst>
        </pc:picChg>
        <pc:picChg chg="add mod">
          <ac:chgData name="Mackie, P" userId="ec29d3e6-2050-4782-b85f-27284f674f4e" providerId="ADAL" clId="{C9180605-18E2-4843-87E0-8FF734333D1A}" dt="2025-09-15T13:52:57.437" v="456" actId="1076"/>
          <ac:picMkLst>
            <pc:docMk/>
            <pc:sldMk cId="953254451" sldId="266"/>
            <ac:picMk id="6" creationId="{B0F12079-A029-4CC4-9EA5-80009396E20B}"/>
          </ac:picMkLst>
        </pc:picChg>
        <pc:picChg chg="del">
          <ac:chgData name="Mackie, P" userId="ec29d3e6-2050-4782-b85f-27284f674f4e" providerId="ADAL" clId="{C9180605-18E2-4843-87E0-8FF734333D1A}" dt="2025-09-15T13:50:38.205" v="431" actId="478"/>
          <ac:picMkLst>
            <pc:docMk/>
            <pc:sldMk cId="953254451" sldId="266"/>
            <ac:picMk id="7" creationId="{D5649DFC-8988-4CDA-B459-C6238CCD3AC6}"/>
          </ac:picMkLst>
        </pc:picChg>
        <pc:picChg chg="add mod">
          <ac:chgData name="Mackie, P" userId="ec29d3e6-2050-4782-b85f-27284f674f4e" providerId="ADAL" clId="{C9180605-18E2-4843-87E0-8FF734333D1A}" dt="2025-09-15T13:53:25.456" v="460" actId="1076"/>
          <ac:picMkLst>
            <pc:docMk/>
            <pc:sldMk cId="953254451" sldId="266"/>
            <ac:picMk id="9" creationId="{367C8B1A-941D-4F60-9127-7C7860AD7B7F}"/>
          </ac:picMkLst>
        </pc:picChg>
        <pc:picChg chg="add mod">
          <ac:chgData name="Mackie, P" userId="ec29d3e6-2050-4782-b85f-27284f674f4e" providerId="ADAL" clId="{C9180605-18E2-4843-87E0-8FF734333D1A}" dt="2025-09-15T13:53:56.906" v="465" actId="1076"/>
          <ac:picMkLst>
            <pc:docMk/>
            <pc:sldMk cId="953254451" sldId="266"/>
            <ac:picMk id="11" creationId="{C71CA128-F480-4D0B-A1AE-BD630FD09C62}"/>
          </ac:picMkLst>
        </pc:picChg>
        <pc:picChg chg="del">
          <ac:chgData name="Mackie, P" userId="ec29d3e6-2050-4782-b85f-27284f674f4e" providerId="ADAL" clId="{C9180605-18E2-4843-87E0-8FF734333D1A}" dt="2025-09-15T13:50:39.302" v="432" actId="478"/>
          <ac:picMkLst>
            <pc:docMk/>
            <pc:sldMk cId="953254451" sldId="266"/>
            <ac:picMk id="13" creationId="{CB692863-DF31-4318-900C-31FCBD4BCD0E}"/>
          </ac:picMkLst>
        </pc:picChg>
        <pc:picChg chg="add mod">
          <ac:chgData name="Mackie, P" userId="ec29d3e6-2050-4782-b85f-27284f674f4e" providerId="ADAL" clId="{C9180605-18E2-4843-87E0-8FF734333D1A}" dt="2025-09-15T13:54:27.508" v="468" actId="1076"/>
          <ac:picMkLst>
            <pc:docMk/>
            <pc:sldMk cId="953254451" sldId="266"/>
            <ac:picMk id="14" creationId="{A94E4601-85F9-489C-8C09-D40403C18DC8}"/>
          </ac:picMkLst>
        </pc:picChg>
        <pc:picChg chg="add mod">
          <ac:chgData name="Mackie, P" userId="ec29d3e6-2050-4782-b85f-27284f674f4e" providerId="ADAL" clId="{C9180605-18E2-4843-87E0-8FF734333D1A}" dt="2025-09-15T13:55:12.529" v="474" actId="1076"/>
          <ac:picMkLst>
            <pc:docMk/>
            <pc:sldMk cId="953254451" sldId="266"/>
            <ac:picMk id="16" creationId="{A3ADD683-AD09-46C9-8AB5-A5ED75D420FC}"/>
          </ac:picMkLst>
        </pc:picChg>
        <pc:picChg chg="add mod">
          <ac:chgData name="Mackie, P" userId="ec29d3e6-2050-4782-b85f-27284f674f4e" providerId="ADAL" clId="{C9180605-18E2-4843-87E0-8FF734333D1A}" dt="2025-09-15T13:55:45.992" v="478" actId="14100"/>
          <ac:picMkLst>
            <pc:docMk/>
            <pc:sldMk cId="953254451" sldId="266"/>
            <ac:picMk id="18" creationId="{BCBCE05E-24EC-4042-908A-47ECB1FAAD1C}"/>
          </ac:picMkLst>
        </pc:picChg>
      </pc:sldChg>
      <pc:sldChg chg="addSp modSp mod">
        <pc:chgData name="Mackie, P" userId="ec29d3e6-2050-4782-b85f-27284f674f4e" providerId="ADAL" clId="{C9180605-18E2-4843-87E0-8FF734333D1A}" dt="2025-09-15T13:59:43.499" v="723" actId="1076"/>
        <pc:sldMkLst>
          <pc:docMk/>
          <pc:sldMk cId="792410077" sldId="274"/>
        </pc:sldMkLst>
        <pc:spChg chg="mod">
          <ac:chgData name="Mackie, P" userId="ec29d3e6-2050-4782-b85f-27284f674f4e" providerId="ADAL" clId="{C9180605-18E2-4843-87E0-8FF734333D1A}" dt="2025-09-15T13:59:43.499" v="723" actId="1076"/>
          <ac:spMkLst>
            <pc:docMk/>
            <pc:sldMk cId="792410077" sldId="274"/>
            <ac:spMk id="3" creationId="{00000000-0000-0000-0000-000000000000}"/>
          </ac:spMkLst>
        </pc:spChg>
        <pc:spChg chg="add mod">
          <ac:chgData name="Mackie, P" userId="ec29d3e6-2050-4782-b85f-27284f674f4e" providerId="ADAL" clId="{C9180605-18E2-4843-87E0-8FF734333D1A}" dt="2025-09-15T13:59:39.715" v="722" actId="403"/>
          <ac:spMkLst>
            <pc:docMk/>
            <pc:sldMk cId="792410077" sldId="274"/>
            <ac:spMk id="4" creationId="{195A19E9-51DB-4246-8DED-12D379C0AD7E}"/>
          </ac:spMkLst>
        </pc:spChg>
      </pc:sldChg>
      <pc:sldChg chg="modSp mod">
        <pc:chgData name="Mackie, P" userId="ec29d3e6-2050-4782-b85f-27284f674f4e" providerId="ADAL" clId="{C9180605-18E2-4843-87E0-8FF734333D1A}" dt="2025-09-15T14:00:06.090" v="741" actId="20577"/>
        <pc:sldMkLst>
          <pc:docMk/>
          <pc:sldMk cId="2956939445" sldId="277"/>
        </pc:sldMkLst>
        <pc:spChg chg="mod">
          <ac:chgData name="Mackie, P" userId="ec29d3e6-2050-4782-b85f-27284f674f4e" providerId="ADAL" clId="{C9180605-18E2-4843-87E0-8FF734333D1A}" dt="2025-09-15T14:00:06.090" v="741" actId="20577"/>
          <ac:spMkLst>
            <pc:docMk/>
            <pc:sldMk cId="2956939445" sldId="277"/>
            <ac:spMk id="3" creationId="{00000000-0000-0000-0000-000000000000}"/>
          </ac:spMkLst>
        </pc:spChg>
      </pc:sldChg>
      <pc:sldChg chg="modSp mod">
        <pc:chgData name="Mackie, P" userId="ec29d3e6-2050-4782-b85f-27284f674f4e" providerId="ADAL" clId="{C9180605-18E2-4843-87E0-8FF734333D1A}" dt="2025-09-15T13:42:58.802" v="30" actId="20577"/>
        <pc:sldMkLst>
          <pc:docMk/>
          <pc:sldMk cId="2982979484" sldId="278"/>
        </pc:sldMkLst>
        <pc:spChg chg="mod">
          <ac:chgData name="Mackie, P" userId="ec29d3e6-2050-4782-b85f-27284f674f4e" providerId="ADAL" clId="{C9180605-18E2-4843-87E0-8FF734333D1A}" dt="2025-09-15T13:42:58.802" v="30" actId="20577"/>
          <ac:spMkLst>
            <pc:docMk/>
            <pc:sldMk cId="2982979484" sldId="278"/>
            <ac:spMk id="4" creationId="{00000000-0000-0000-0000-000000000000}"/>
          </ac:spMkLst>
        </pc:spChg>
        <pc:spChg chg="mod">
          <ac:chgData name="Mackie, P" userId="ec29d3e6-2050-4782-b85f-27284f674f4e" providerId="ADAL" clId="{C9180605-18E2-4843-87E0-8FF734333D1A}" dt="2025-09-15T13:42:52.940" v="28" actId="20577"/>
          <ac:spMkLst>
            <pc:docMk/>
            <pc:sldMk cId="2982979484" sldId="278"/>
            <ac:spMk id="6" creationId="{00000000-0000-0000-0000-000000000000}"/>
          </ac:spMkLst>
        </pc:spChg>
      </pc:sldChg>
      <pc:sldChg chg="modSp mod">
        <pc:chgData name="Mackie, P" userId="ec29d3e6-2050-4782-b85f-27284f674f4e" providerId="ADAL" clId="{C9180605-18E2-4843-87E0-8FF734333D1A}" dt="2025-09-15T13:56:15.035" v="484" actId="403"/>
        <pc:sldMkLst>
          <pc:docMk/>
          <pc:sldMk cId="232460495" sldId="280"/>
        </pc:sldMkLst>
        <pc:spChg chg="mod">
          <ac:chgData name="Mackie, P" userId="ec29d3e6-2050-4782-b85f-27284f674f4e" providerId="ADAL" clId="{C9180605-18E2-4843-87E0-8FF734333D1A}" dt="2025-09-15T13:56:15.035" v="484" actId="403"/>
          <ac:spMkLst>
            <pc:docMk/>
            <pc:sldMk cId="232460495" sldId="280"/>
            <ac:spMk id="2" creationId="{A37CA996-92CC-642C-1311-E93C6F1DFB9D}"/>
          </ac:spMkLst>
        </pc:spChg>
        <pc:spChg chg="mod">
          <ac:chgData name="Mackie, P" userId="ec29d3e6-2050-4782-b85f-27284f674f4e" providerId="ADAL" clId="{C9180605-18E2-4843-87E0-8FF734333D1A}" dt="2025-09-15T13:56:11.314" v="482" actId="404"/>
          <ac:spMkLst>
            <pc:docMk/>
            <pc:sldMk cId="232460495" sldId="280"/>
            <ac:spMk id="3" creationId="{A34BD315-AC00-4E8B-43C4-D049589A4B8C}"/>
          </ac:spMkLst>
        </pc:spChg>
        <pc:picChg chg="mod">
          <ac:chgData name="Mackie, P" userId="ec29d3e6-2050-4782-b85f-27284f674f4e" providerId="ADAL" clId="{C9180605-18E2-4843-87E0-8FF734333D1A}" dt="2025-09-15T13:56:11.314" v="482" actId="404"/>
          <ac:picMkLst>
            <pc:docMk/>
            <pc:sldMk cId="232460495" sldId="280"/>
            <ac:picMk id="5" creationId="{BA771AC3-032A-EBF3-CA4A-BAA731537107}"/>
          </ac:picMkLst>
        </pc:picChg>
        <pc:picChg chg="mod">
          <ac:chgData name="Mackie, P" userId="ec29d3e6-2050-4782-b85f-27284f674f4e" providerId="ADAL" clId="{C9180605-18E2-4843-87E0-8FF734333D1A}" dt="2025-09-15T13:56:11.314" v="482" actId="404"/>
          <ac:picMkLst>
            <pc:docMk/>
            <pc:sldMk cId="232460495" sldId="280"/>
            <ac:picMk id="7170" creationId="{BB5FD216-C32D-42DF-03C2-5415CE21560F}"/>
          </ac:picMkLst>
        </pc:picChg>
      </pc:sldChg>
      <pc:sldChg chg="modSp mod">
        <pc:chgData name="Mackie, P" userId="ec29d3e6-2050-4782-b85f-27284f674f4e" providerId="ADAL" clId="{C9180605-18E2-4843-87E0-8FF734333D1A}" dt="2025-09-15T14:01:06.540" v="774" actId="20577"/>
        <pc:sldMkLst>
          <pc:docMk/>
          <pc:sldMk cId="213013959" sldId="281"/>
        </pc:sldMkLst>
        <pc:spChg chg="mod">
          <ac:chgData name="Mackie, P" userId="ec29d3e6-2050-4782-b85f-27284f674f4e" providerId="ADAL" clId="{C9180605-18E2-4843-87E0-8FF734333D1A}" dt="2025-09-15T14:01:06.540" v="774" actId="20577"/>
          <ac:spMkLst>
            <pc:docMk/>
            <pc:sldMk cId="213013959" sldId="281"/>
            <ac:spMk id="3" creationId="{00000000-0000-0000-0000-000000000000}"/>
          </ac:spMkLst>
        </pc:spChg>
        <pc:spChg chg="mod">
          <ac:chgData name="Mackie, P" userId="ec29d3e6-2050-4782-b85f-27284f674f4e" providerId="ADAL" clId="{C9180605-18E2-4843-87E0-8FF734333D1A}" dt="2025-09-15T14:00:35.446" v="745" actId="20577"/>
          <ac:spMkLst>
            <pc:docMk/>
            <pc:sldMk cId="213013959" sldId="281"/>
            <ac:spMk id="6" creationId="{00000000-0000-0000-0000-000000000000}"/>
          </ac:spMkLst>
        </pc:spChg>
      </pc:sldChg>
      <pc:sldChg chg="modSp modAnim">
        <pc:chgData name="Mackie, P" userId="ec29d3e6-2050-4782-b85f-27284f674f4e" providerId="ADAL" clId="{C9180605-18E2-4843-87E0-8FF734333D1A}" dt="2025-09-15T14:01:31.722" v="783" actId="20577"/>
        <pc:sldMkLst>
          <pc:docMk/>
          <pc:sldMk cId="3705043997" sldId="283"/>
        </pc:sldMkLst>
        <pc:spChg chg="mod">
          <ac:chgData name="Mackie, P" userId="ec29d3e6-2050-4782-b85f-27284f674f4e" providerId="ADAL" clId="{C9180605-18E2-4843-87E0-8FF734333D1A}" dt="2025-09-15T14:01:31.722" v="783" actId="20577"/>
          <ac:spMkLst>
            <pc:docMk/>
            <pc:sldMk cId="3705043997" sldId="283"/>
            <ac:spMk id="3" creationId="{00000000-0000-0000-0000-000000000000}"/>
          </ac:spMkLst>
        </pc:spChg>
      </pc:sldChg>
      <pc:sldChg chg="modSp mod">
        <pc:chgData name="Mackie, P" userId="ec29d3e6-2050-4782-b85f-27284f674f4e" providerId="ADAL" clId="{C9180605-18E2-4843-87E0-8FF734333D1A}" dt="2025-09-15T13:43:31.534" v="33" actId="403"/>
        <pc:sldMkLst>
          <pc:docMk/>
          <pc:sldMk cId="1408776156" sldId="287"/>
        </pc:sldMkLst>
        <pc:spChg chg="mod">
          <ac:chgData name="Mackie, P" userId="ec29d3e6-2050-4782-b85f-27284f674f4e" providerId="ADAL" clId="{C9180605-18E2-4843-87E0-8FF734333D1A}" dt="2025-09-15T13:43:25.218" v="31" actId="2711"/>
          <ac:spMkLst>
            <pc:docMk/>
            <pc:sldMk cId="1408776156" sldId="287"/>
            <ac:spMk id="3" creationId="{F8CBA5BC-9538-07D1-DFCB-B83F8FA38B6E}"/>
          </ac:spMkLst>
        </pc:spChg>
        <pc:spChg chg="mod">
          <ac:chgData name="Mackie, P" userId="ec29d3e6-2050-4782-b85f-27284f674f4e" providerId="ADAL" clId="{C9180605-18E2-4843-87E0-8FF734333D1A}" dt="2025-09-15T13:43:31.534" v="33" actId="403"/>
          <ac:spMkLst>
            <pc:docMk/>
            <pc:sldMk cId="1408776156" sldId="287"/>
            <ac:spMk id="4" creationId="{0182A3E2-DF80-DFA9-9E16-5AFD6CDF48DA}"/>
          </ac:spMkLst>
        </pc:spChg>
      </pc:sldChg>
      <pc:sldChg chg="modSp mod">
        <pc:chgData name="Mackie, P" userId="ec29d3e6-2050-4782-b85f-27284f674f4e" providerId="ADAL" clId="{C9180605-18E2-4843-87E0-8FF734333D1A}" dt="2025-09-15T13:43:39.304" v="35" actId="403"/>
        <pc:sldMkLst>
          <pc:docMk/>
          <pc:sldMk cId="1628860893" sldId="288"/>
        </pc:sldMkLst>
        <pc:spChg chg="mod">
          <ac:chgData name="Mackie, P" userId="ec29d3e6-2050-4782-b85f-27284f674f4e" providerId="ADAL" clId="{C9180605-18E2-4843-87E0-8FF734333D1A}" dt="2025-09-15T13:43:39.304" v="35" actId="403"/>
          <ac:spMkLst>
            <pc:docMk/>
            <pc:sldMk cId="1628860893" sldId="288"/>
            <ac:spMk id="4" creationId="{D3CBC192-ED48-35D4-ECB8-4BE6DFA5C481}"/>
          </ac:spMkLst>
        </pc:spChg>
        <pc:spChg chg="mod">
          <ac:chgData name="Mackie, P" userId="ec29d3e6-2050-4782-b85f-27284f674f4e" providerId="ADAL" clId="{C9180605-18E2-4843-87E0-8FF734333D1A}" dt="2025-09-15T13:43:39.304" v="35" actId="403"/>
          <ac:spMkLst>
            <pc:docMk/>
            <pc:sldMk cId="1628860893" sldId="288"/>
            <ac:spMk id="6" creationId="{882A9FE1-A836-B038-02C6-69AC69540900}"/>
          </ac:spMkLst>
        </pc:spChg>
      </pc:sldChg>
      <pc:sldChg chg="modSp">
        <pc:chgData name="Mackie, P" userId="ec29d3e6-2050-4782-b85f-27284f674f4e" providerId="ADAL" clId="{C9180605-18E2-4843-87E0-8FF734333D1A}" dt="2025-09-15T13:43:50.276" v="38" actId="27636"/>
        <pc:sldMkLst>
          <pc:docMk/>
          <pc:sldMk cId="3446159143" sldId="289"/>
        </pc:sldMkLst>
        <pc:spChg chg="mod">
          <ac:chgData name="Mackie, P" userId="ec29d3e6-2050-4782-b85f-27284f674f4e" providerId="ADAL" clId="{C9180605-18E2-4843-87E0-8FF734333D1A}" dt="2025-09-15T13:43:50.276" v="38" actId="27636"/>
          <ac:spMkLst>
            <pc:docMk/>
            <pc:sldMk cId="3446159143" sldId="289"/>
            <ac:spMk id="3" creationId="{59F75EA8-8BAF-86EE-061E-140C4C279B89}"/>
          </ac:spMkLst>
        </pc:spChg>
        <pc:spChg chg="mod">
          <ac:chgData name="Mackie, P" userId="ec29d3e6-2050-4782-b85f-27284f674f4e" providerId="ADAL" clId="{C9180605-18E2-4843-87E0-8FF734333D1A}" dt="2025-09-15T13:43:50.276" v="38" actId="27636"/>
          <ac:spMkLst>
            <pc:docMk/>
            <pc:sldMk cId="3446159143" sldId="289"/>
            <ac:spMk id="7" creationId="{18574433-96B9-830D-9BE0-82F90EBD7E59}"/>
          </ac:spMkLst>
        </pc:spChg>
        <pc:spChg chg="mod">
          <ac:chgData name="Mackie, P" userId="ec29d3e6-2050-4782-b85f-27284f674f4e" providerId="ADAL" clId="{C9180605-18E2-4843-87E0-8FF734333D1A}" dt="2025-09-15T13:43:50.276" v="38" actId="27636"/>
          <ac:spMkLst>
            <pc:docMk/>
            <pc:sldMk cId="3446159143" sldId="289"/>
            <ac:spMk id="9" creationId="{C91F19CC-A6CC-3585-5DA4-1A30A7A466A7}"/>
          </ac:spMkLst>
        </pc:spChg>
        <pc:picChg chg="mod">
          <ac:chgData name="Mackie, P" userId="ec29d3e6-2050-4782-b85f-27284f674f4e" providerId="ADAL" clId="{C9180605-18E2-4843-87E0-8FF734333D1A}" dt="2025-09-15T13:43:50.276" v="38" actId="27636"/>
          <ac:picMkLst>
            <pc:docMk/>
            <pc:sldMk cId="3446159143" sldId="289"/>
            <ac:picMk id="11" creationId="{66391766-056E-C0A4-F577-D4560EB893D4}"/>
          </ac:picMkLst>
        </pc:picChg>
        <pc:picChg chg="mod">
          <ac:chgData name="Mackie, P" userId="ec29d3e6-2050-4782-b85f-27284f674f4e" providerId="ADAL" clId="{C9180605-18E2-4843-87E0-8FF734333D1A}" dt="2025-09-15T13:43:50.276" v="38" actId="27636"/>
          <ac:picMkLst>
            <pc:docMk/>
            <pc:sldMk cId="3446159143" sldId="289"/>
            <ac:picMk id="13" creationId="{7004B041-0DF5-A64B-F8E6-482E2D28104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1D5AC4-EBF7-4BA7-BAF8-94EF4AFFBAC5}"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3874927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1D5AC4-EBF7-4BA7-BAF8-94EF4AFFBAC5}"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2146262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1D5AC4-EBF7-4BA7-BAF8-94EF4AFFBAC5}"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44462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1D5AC4-EBF7-4BA7-BAF8-94EF4AFFBAC5}"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1554633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1D5AC4-EBF7-4BA7-BAF8-94EF4AFFBAC5}"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29011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1D5AC4-EBF7-4BA7-BAF8-94EF4AFFBAC5}"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2646576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1D5AC4-EBF7-4BA7-BAF8-94EF4AFFBAC5}"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3716427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1D5AC4-EBF7-4BA7-BAF8-94EF4AFFBAC5}"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3868647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1D5AC4-EBF7-4BA7-BAF8-94EF4AFFBAC5}"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3778296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1D5AC4-EBF7-4BA7-BAF8-94EF4AFFBAC5}"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4010477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1D5AC4-EBF7-4BA7-BAF8-94EF4AFFBAC5}" type="datetimeFigureOut">
              <a:rPr lang="en-GB" smtClean="0"/>
              <a:t>15/09/2025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1942429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1D5AC4-EBF7-4BA7-BAF8-94EF4AFFBAC5}" type="datetimeFigureOut">
              <a:rPr lang="en-GB" smtClean="0"/>
              <a:t>15/09/2025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1135089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1B1D5AC4-EBF7-4BA7-BAF8-94EF4AFFBAC5}" type="datetimeFigureOut">
              <a:rPr lang="en-GB" smtClean="0"/>
              <a:t>15/09/2025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2309100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1D5AC4-EBF7-4BA7-BAF8-94EF4AFFBAC5}" type="datetimeFigureOut">
              <a:rPr lang="en-GB" smtClean="0"/>
              <a:t>15/09/2025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223235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1D5AC4-EBF7-4BA7-BAF8-94EF4AFFBAC5}" type="datetimeFigureOut">
              <a:rPr lang="en-GB" smtClean="0"/>
              <a:t>15/09/2025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3989850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B4FAF8-057A-4474-8AFA-729EEACEE57C}" type="slidenum">
              <a:rPr lang="en-GB" smtClean="0"/>
              <a:t>‹#›</a:t>
            </a:fld>
            <a:endParaRPr lang="en-GB"/>
          </a:p>
        </p:txBody>
      </p:sp>
      <p:sp>
        <p:nvSpPr>
          <p:cNvPr id="5" name="Date Placeholder 4"/>
          <p:cNvSpPr>
            <a:spLocks noGrp="1"/>
          </p:cNvSpPr>
          <p:nvPr>
            <p:ph type="dt" sz="half" idx="10"/>
          </p:nvPr>
        </p:nvSpPr>
        <p:spPr/>
        <p:txBody>
          <a:bodyPr/>
          <a:lstStyle/>
          <a:p>
            <a:fld id="{1B1D5AC4-EBF7-4BA7-BAF8-94EF4AFFBAC5}" type="datetimeFigureOut">
              <a:rPr lang="en-GB" smtClean="0"/>
              <a:t>15/09/2025</a:t>
            </a:fld>
            <a:endParaRPr lang="en-GB"/>
          </a:p>
        </p:txBody>
      </p:sp>
    </p:spTree>
    <p:extLst>
      <p:ext uri="{BB962C8B-B14F-4D97-AF65-F5344CB8AC3E}">
        <p14:creationId xmlns:p14="http://schemas.microsoft.com/office/powerpoint/2010/main" val="2980685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B1D5AC4-EBF7-4BA7-BAF8-94EF4AFFBAC5}" type="datetimeFigureOut">
              <a:rPr lang="en-GB" smtClean="0"/>
              <a:t>15/09/2025</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0B4FAF8-057A-4474-8AFA-729EEACEE57C}" type="slidenum">
              <a:rPr lang="en-GB" smtClean="0"/>
              <a:t>‹#›</a:t>
            </a:fld>
            <a:endParaRPr lang="en-GB"/>
          </a:p>
        </p:txBody>
      </p:sp>
    </p:spTree>
    <p:extLst>
      <p:ext uri="{BB962C8B-B14F-4D97-AF65-F5344CB8AC3E}">
        <p14:creationId xmlns:p14="http://schemas.microsoft.com/office/powerpoint/2010/main" val="398682096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educationcity.co.uk/" TargetMode="External"/><Relationship Id="rId2" Type="http://schemas.openxmlformats.org/officeDocument/2006/relationships/hyperlink" Target="https://www.khanacademy.org/" TargetMode="External"/><Relationship Id="rId1" Type="http://schemas.openxmlformats.org/officeDocument/2006/relationships/slideLayout" Target="../slideLayouts/slideLayout2.xml"/><Relationship Id="rId5" Type="http://schemas.openxmlformats.org/officeDocument/2006/relationships/hyperlink" Target="http://www.oxfordreadingbuddy.com/" TargetMode="External"/><Relationship Id="rId4" Type="http://schemas.openxmlformats.org/officeDocument/2006/relationships/hyperlink" Target="http://www.bitesize.co.uk/"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9163"/>
            <a:ext cx="7766936" cy="1646302"/>
          </a:xfrm>
        </p:spPr>
        <p:txBody>
          <a:bodyPr/>
          <a:lstStyle/>
          <a:p>
            <a:pPr algn="ctr"/>
            <a:r>
              <a:rPr lang="en-GB">
                <a:solidFill>
                  <a:schemeClr val="tx1"/>
                </a:solidFill>
                <a:latin typeface="NTPreCursivefk"/>
              </a:rPr>
              <a:t>Welcome meeting – Year 6</a:t>
            </a:r>
            <a:endParaRPr lang="en-GB">
              <a:solidFill>
                <a:schemeClr val="tx1"/>
              </a:solidFill>
              <a:latin typeface="NTPreCursivefk" panose="03000400000000000000" pitchFamily="66" charset="0"/>
            </a:endParaRPr>
          </a:p>
        </p:txBody>
      </p:sp>
      <p:sp>
        <p:nvSpPr>
          <p:cNvPr id="3" name="Subtitle 2"/>
          <p:cNvSpPr>
            <a:spLocks noGrp="1"/>
          </p:cNvSpPr>
          <p:nvPr>
            <p:ph type="subTitle" idx="1"/>
          </p:nvPr>
        </p:nvSpPr>
        <p:spPr>
          <a:xfrm>
            <a:off x="1507067" y="5740676"/>
            <a:ext cx="7766936" cy="1096899"/>
          </a:xfrm>
        </p:spPr>
        <p:txBody>
          <a:bodyPr>
            <a:normAutofit/>
          </a:bodyPr>
          <a:lstStyle/>
          <a:p>
            <a:pPr algn="ctr"/>
            <a:r>
              <a:rPr lang="en-GB" sz="4400" i="1" dirty="0">
                <a:solidFill>
                  <a:srgbClr val="0070C0"/>
                </a:solidFill>
                <a:latin typeface="NTPreCursivefk" panose="03000400000000000000" pitchFamily="66" charset="0"/>
              </a:rPr>
              <a:t>2025 - 2026</a:t>
            </a:r>
          </a:p>
        </p:txBody>
      </p:sp>
      <p:pic>
        <p:nvPicPr>
          <p:cNvPr id="1028" name="Picture 4" descr="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4947" y="1895465"/>
            <a:ext cx="3741510" cy="3548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98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956" y="-64353"/>
            <a:ext cx="8596668" cy="1320800"/>
          </a:xfrm>
        </p:spPr>
        <p:txBody>
          <a:bodyPr>
            <a:normAutofit/>
          </a:bodyPr>
          <a:lstStyle/>
          <a:p>
            <a:pPr algn="ctr"/>
            <a:r>
              <a:rPr lang="en-GB" sz="5500" b="1" u="sng" dirty="0">
                <a:solidFill>
                  <a:schemeClr val="tx1"/>
                </a:solidFill>
                <a:latin typeface="NTPreCursivefk" panose="03000400000000000000" pitchFamily="66" charset="0"/>
              </a:rPr>
              <a:t>Writing </a:t>
            </a:r>
          </a:p>
        </p:txBody>
      </p:sp>
      <p:sp>
        <p:nvSpPr>
          <p:cNvPr id="3" name="Content Placeholder 2"/>
          <p:cNvSpPr>
            <a:spLocks noGrp="1"/>
          </p:cNvSpPr>
          <p:nvPr>
            <p:ph idx="1"/>
          </p:nvPr>
        </p:nvSpPr>
        <p:spPr>
          <a:xfrm>
            <a:off x="349956" y="824753"/>
            <a:ext cx="10984088" cy="5958432"/>
          </a:xfrm>
        </p:spPr>
        <p:txBody>
          <a:bodyPr>
            <a:normAutofit/>
          </a:bodyPr>
          <a:lstStyle/>
          <a:p>
            <a:r>
              <a:rPr lang="en-GB" sz="2800" dirty="0">
                <a:latin typeface="NTPreCursivefk" panose="03000400000000000000" pitchFamily="66" charset="0"/>
              </a:rPr>
              <a:t>English lessons are based on a core text. </a:t>
            </a:r>
          </a:p>
          <a:p>
            <a:r>
              <a:rPr lang="en-GB" sz="2800" dirty="0">
                <a:latin typeface="NTPreCursivefk" panose="03000400000000000000" pitchFamily="66" charset="0"/>
              </a:rPr>
              <a:t>We use the teaching scheme ‘Pathways to Write.’</a:t>
            </a:r>
          </a:p>
          <a:p>
            <a:r>
              <a:rPr lang="en-GB" sz="2800" dirty="0">
                <a:latin typeface="NTPreCursivefk" panose="03000400000000000000" pitchFamily="66" charset="0"/>
              </a:rPr>
              <a:t>Writing is taught both through discrete English lessons and through other areas of the curriculum. </a:t>
            </a:r>
          </a:p>
          <a:p>
            <a:r>
              <a:rPr lang="en-GB" sz="2800" dirty="0">
                <a:latin typeface="NTPreCursivefk" panose="03000400000000000000" pitchFamily="66" charset="0"/>
              </a:rPr>
              <a:t>The texts we will be focusing on this year are: King Kong, The Place for Me – Stories about the Windrush Generation, The Selfish Giant, Island – A story of the Galapagos Islands, </a:t>
            </a:r>
            <a:r>
              <a:rPr lang="en-GB" sz="2800" dirty="0" err="1">
                <a:latin typeface="NTPreCursivefk" panose="03000400000000000000" pitchFamily="66" charset="0"/>
              </a:rPr>
              <a:t>Manfish</a:t>
            </a:r>
            <a:r>
              <a:rPr lang="en-GB" sz="2800" dirty="0">
                <a:latin typeface="NTPreCursivefk" panose="03000400000000000000" pitchFamily="66" charset="0"/>
              </a:rPr>
              <a:t> – a story of Jacques Cousteau and Poetry by William Shakespeare</a:t>
            </a:r>
          </a:p>
          <a:p>
            <a:endParaRPr lang="en-GB" sz="2800" dirty="0">
              <a:latin typeface="NTPreCursivefk" panose="03000400000000000000" pitchFamily="66" charset="0"/>
            </a:endParaRPr>
          </a:p>
          <a:p>
            <a:endParaRPr lang="en-GB" sz="2800" dirty="0">
              <a:latin typeface="NTPreCursivefk" panose="03000400000000000000" pitchFamily="66" charset="0"/>
            </a:endParaRPr>
          </a:p>
          <a:p>
            <a:pPr marL="457200" lvl="1" indent="0">
              <a:buNone/>
            </a:pPr>
            <a:endParaRPr lang="en-GB" sz="2600" dirty="0">
              <a:latin typeface="NTPreCursivefk" panose="03000400000000000000" pitchFamily="66" charset="0"/>
            </a:endParaRPr>
          </a:p>
          <a:p>
            <a:pPr lvl="1"/>
            <a:endParaRPr lang="en-GB" sz="2600" dirty="0">
              <a:latin typeface="NTPreCursivefk" panose="03000400000000000000" pitchFamily="66" charset="0"/>
            </a:endParaRPr>
          </a:p>
          <a:p>
            <a:endParaRPr lang="en-GB" sz="2800" dirty="0">
              <a:latin typeface="NTPreCursivefk" panose="03000400000000000000" pitchFamily="66" charset="0"/>
            </a:endParaRPr>
          </a:p>
          <a:p>
            <a:endParaRPr lang="en-GB" sz="2800" dirty="0">
              <a:latin typeface="NTPreCursivefk" panose="03000400000000000000" pitchFamily="66" charset="0"/>
            </a:endParaRPr>
          </a:p>
          <a:p>
            <a:pPr marL="0" indent="0">
              <a:buNone/>
            </a:pPr>
            <a:endParaRPr lang="en-GB" sz="2800" dirty="0">
              <a:latin typeface="NTPreCursivefk" panose="03000400000000000000" pitchFamily="66" charset="0"/>
            </a:endParaRPr>
          </a:p>
          <a:p>
            <a:pPr marL="0" indent="0">
              <a:buNone/>
            </a:pPr>
            <a:endParaRPr lang="en-GB" sz="2800" dirty="0">
              <a:latin typeface="NTPreCursivefk" panose="03000400000000000000" pitchFamily="66" charset="0"/>
            </a:endParaRPr>
          </a:p>
        </p:txBody>
      </p:sp>
      <p:pic>
        <p:nvPicPr>
          <p:cNvPr id="6" name="Picture 5">
            <a:extLst>
              <a:ext uri="{FF2B5EF4-FFF2-40B4-BE49-F238E27FC236}">
                <a16:creationId xmlns:a16="http://schemas.microsoft.com/office/drawing/2014/main" id="{B0F12079-A029-4CC4-9EA5-80009396E20B}"/>
              </a:ext>
            </a:extLst>
          </p:cNvPr>
          <p:cNvPicPr>
            <a:picLocks noChangeAspect="1"/>
          </p:cNvPicPr>
          <p:nvPr/>
        </p:nvPicPr>
        <p:blipFill>
          <a:blip r:embed="rId2"/>
          <a:stretch>
            <a:fillRect/>
          </a:stretch>
        </p:blipFill>
        <p:spPr>
          <a:xfrm>
            <a:off x="433485" y="4723867"/>
            <a:ext cx="1334300" cy="1730722"/>
          </a:xfrm>
          <a:prstGeom prst="rect">
            <a:avLst/>
          </a:prstGeom>
        </p:spPr>
      </p:pic>
      <p:pic>
        <p:nvPicPr>
          <p:cNvPr id="9" name="Picture 8">
            <a:extLst>
              <a:ext uri="{FF2B5EF4-FFF2-40B4-BE49-F238E27FC236}">
                <a16:creationId xmlns:a16="http://schemas.microsoft.com/office/drawing/2014/main" id="{367C8B1A-941D-4F60-9127-7C7860AD7B7F}"/>
              </a:ext>
            </a:extLst>
          </p:cNvPr>
          <p:cNvPicPr>
            <a:picLocks noChangeAspect="1"/>
          </p:cNvPicPr>
          <p:nvPr/>
        </p:nvPicPr>
        <p:blipFill>
          <a:blip r:embed="rId3"/>
          <a:stretch>
            <a:fillRect/>
          </a:stretch>
        </p:blipFill>
        <p:spPr>
          <a:xfrm>
            <a:off x="1926993" y="4723867"/>
            <a:ext cx="1434339" cy="1832385"/>
          </a:xfrm>
          <a:prstGeom prst="rect">
            <a:avLst/>
          </a:prstGeom>
        </p:spPr>
      </p:pic>
      <p:pic>
        <p:nvPicPr>
          <p:cNvPr id="11" name="Picture 10">
            <a:extLst>
              <a:ext uri="{FF2B5EF4-FFF2-40B4-BE49-F238E27FC236}">
                <a16:creationId xmlns:a16="http://schemas.microsoft.com/office/drawing/2014/main" id="{C71CA128-F480-4D0B-A1AE-BD630FD09C62}"/>
              </a:ext>
            </a:extLst>
          </p:cNvPr>
          <p:cNvPicPr>
            <a:picLocks noChangeAspect="1"/>
          </p:cNvPicPr>
          <p:nvPr/>
        </p:nvPicPr>
        <p:blipFill>
          <a:blip r:embed="rId4"/>
          <a:stretch>
            <a:fillRect/>
          </a:stretch>
        </p:blipFill>
        <p:spPr>
          <a:xfrm>
            <a:off x="3585881" y="4723867"/>
            <a:ext cx="1553951" cy="1884429"/>
          </a:xfrm>
          <a:prstGeom prst="rect">
            <a:avLst/>
          </a:prstGeom>
        </p:spPr>
      </p:pic>
      <p:pic>
        <p:nvPicPr>
          <p:cNvPr id="14" name="Picture 13">
            <a:extLst>
              <a:ext uri="{FF2B5EF4-FFF2-40B4-BE49-F238E27FC236}">
                <a16:creationId xmlns:a16="http://schemas.microsoft.com/office/drawing/2014/main" id="{A94E4601-85F9-489C-8C09-D40403C18DC8}"/>
              </a:ext>
            </a:extLst>
          </p:cNvPr>
          <p:cNvPicPr>
            <a:picLocks noChangeAspect="1"/>
          </p:cNvPicPr>
          <p:nvPr/>
        </p:nvPicPr>
        <p:blipFill>
          <a:blip r:embed="rId5"/>
          <a:stretch>
            <a:fillRect/>
          </a:stretch>
        </p:blipFill>
        <p:spPr>
          <a:xfrm>
            <a:off x="5505844" y="4694355"/>
            <a:ext cx="1477662" cy="1891407"/>
          </a:xfrm>
          <a:prstGeom prst="rect">
            <a:avLst/>
          </a:prstGeom>
        </p:spPr>
      </p:pic>
      <p:pic>
        <p:nvPicPr>
          <p:cNvPr id="16" name="Picture 15">
            <a:extLst>
              <a:ext uri="{FF2B5EF4-FFF2-40B4-BE49-F238E27FC236}">
                <a16:creationId xmlns:a16="http://schemas.microsoft.com/office/drawing/2014/main" id="{A3ADD683-AD09-46C9-8AB5-A5ED75D420FC}"/>
              </a:ext>
            </a:extLst>
          </p:cNvPr>
          <p:cNvPicPr>
            <a:picLocks noChangeAspect="1"/>
          </p:cNvPicPr>
          <p:nvPr/>
        </p:nvPicPr>
        <p:blipFill>
          <a:blip r:embed="rId6"/>
          <a:stretch>
            <a:fillRect/>
          </a:stretch>
        </p:blipFill>
        <p:spPr>
          <a:xfrm>
            <a:off x="7199147" y="4664844"/>
            <a:ext cx="1928871" cy="1861897"/>
          </a:xfrm>
          <a:prstGeom prst="rect">
            <a:avLst/>
          </a:prstGeom>
        </p:spPr>
      </p:pic>
      <p:pic>
        <p:nvPicPr>
          <p:cNvPr id="18" name="Picture 17">
            <a:extLst>
              <a:ext uri="{FF2B5EF4-FFF2-40B4-BE49-F238E27FC236}">
                <a16:creationId xmlns:a16="http://schemas.microsoft.com/office/drawing/2014/main" id="{BCBCE05E-24EC-4042-908A-47ECB1FAAD1C}"/>
              </a:ext>
            </a:extLst>
          </p:cNvPr>
          <p:cNvPicPr>
            <a:picLocks noChangeAspect="1"/>
          </p:cNvPicPr>
          <p:nvPr/>
        </p:nvPicPr>
        <p:blipFill>
          <a:blip r:embed="rId7"/>
          <a:stretch>
            <a:fillRect/>
          </a:stretch>
        </p:blipFill>
        <p:spPr>
          <a:xfrm>
            <a:off x="9492442" y="4664843"/>
            <a:ext cx="1680248" cy="1861897"/>
          </a:xfrm>
          <a:prstGeom prst="rect">
            <a:avLst/>
          </a:prstGeom>
        </p:spPr>
      </p:pic>
    </p:spTree>
    <p:extLst>
      <p:ext uri="{BB962C8B-B14F-4D97-AF65-F5344CB8AC3E}">
        <p14:creationId xmlns:p14="http://schemas.microsoft.com/office/powerpoint/2010/main" val="953254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234" y="187375"/>
            <a:ext cx="8596668" cy="1320800"/>
          </a:xfrm>
        </p:spPr>
        <p:txBody>
          <a:bodyPr>
            <a:normAutofit/>
          </a:bodyPr>
          <a:lstStyle/>
          <a:p>
            <a:pPr algn="ctr"/>
            <a:r>
              <a:rPr lang="en-GB" sz="4400" b="1" u="sng">
                <a:solidFill>
                  <a:schemeClr val="tx1"/>
                </a:solidFill>
                <a:latin typeface="NTPreCursivefk" panose="03000400000000000000" pitchFamily="66" charset="0"/>
              </a:rPr>
              <a:t>Reading</a:t>
            </a:r>
          </a:p>
        </p:txBody>
      </p:sp>
      <p:sp>
        <p:nvSpPr>
          <p:cNvPr id="3" name="Content Placeholder 2"/>
          <p:cNvSpPr>
            <a:spLocks noGrp="1"/>
          </p:cNvSpPr>
          <p:nvPr>
            <p:ph idx="1"/>
          </p:nvPr>
        </p:nvSpPr>
        <p:spPr>
          <a:xfrm>
            <a:off x="547152" y="1115079"/>
            <a:ext cx="11514666" cy="5377216"/>
          </a:xfrm>
        </p:spPr>
        <p:txBody>
          <a:bodyPr>
            <a:noAutofit/>
          </a:bodyPr>
          <a:lstStyle/>
          <a:p>
            <a:pPr marL="0" indent="0" fontAlgn="t">
              <a:buNone/>
            </a:pPr>
            <a:r>
              <a:rPr lang="en-GB" sz="2400">
                <a:latin typeface="NTPreCursivefk" panose="03000400000000000000" pitchFamily="66" charset="0"/>
              </a:rPr>
              <a:t>We teach reading through: </a:t>
            </a:r>
          </a:p>
          <a:p>
            <a:pPr fontAlgn="t"/>
            <a:r>
              <a:rPr lang="en-GB" sz="2400">
                <a:latin typeface="NTPreCursivefk" panose="03000400000000000000" pitchFamily="66" charset="0"/>
              </a:rPr>
              <a:t>Guided Reading to teach specific types of reading skills </a:t>
            </a:r>
          </a:p>
          <a:p>
            <a:pPr fontAlgn="t"/>
            <a:r>
              <a:rPr lang="en-GB" sz="2400">
                <a:latin typeface="NTPreCursivefk" panose="03000400000000000000" pitchFamily="66" charset="0"/>
              </a:rPr>
              <a:t>Reading and the teaching of books in English lessons </a:t>
            </a:r>
          </a:p>
          <a:p>
            <a:pPr fontAlgn="t"/>
            <a:r>
              <a:rPr lang="en-GB" sz="2400">
                <a:latin typeface="NTPreCursivefk" panose="03000400000000000000" pitchFamily="66" charset="0"/>
              </a:rPr>
              <a:t>Use of the Oxford Reading Tree scheme to teach Reading (de-coding, segmenting, blending and vocabulary) as well as reading skills (prediction, comprehension, features of books)</a:t>
            </a:r>
          </a:p>
          <a:p>
            <a:pPr fontAlgn="t"/>
            <a:r>
              <a:rPr lang="en-GB" sz="2400">
                <a:latin typeface="NTPreCursivefk" panose="03000400000000000000" pitchFamily="66" charset="0"/>
              </a:rPr>
              <a:t>Free choice of books from class reading area </a:t>
            </a:r>
          </a:p>
          <a:p>
            <a:pPr fontAlgn="t"/>
            <a:r>
              <a:rPr lang="en-GB" sz="2400">
                <a:latin typeface="NTPreCursivefk" panose="03000400000000000000" pitchFamily="66" charset="0"/>
              </a:rPr>
              <a:t>Free choice of books from school library </a:t>
            </a:r>
          </a:p>
          <a:p>
            <a:pPr fontAlgn="t"/>
            <a:r>
              <a:rPr lang="en-GB" sz="2400" b="1">
                <a:latin typeface="NTPreCursivefk" panose="03000400000000000000" pitchFamily="66" charset="0"/>
              </a:rPr>
              <a:t>You could:</a:t>
            </a:r>
          </a:p>
          <a:p>
            <a:pPr fontAlgn="t"/>
            <a:r>
              <a:rPr lang="en-GB" sz="2400">
                <a:latin typeface="NTPreCursivefk" panose="03000400000000000000" pitchFamily="66" charset="0"/>
              </a:rPr>
              <a:t>Visit your local library</a:t>
            </a:r>
          </a:p>
          <a:p>
            <a:pPr fontAlgn="t"/>
            <a:r>
              <a:rPr lang="en-GB" sz="2400">
                <a:latin typeface="NTPreCursivefk" panose="03000400000000000000" pitchFamily="66" charset="0"/>
              </a:rPr>
              <a:t>Have story time before bed</a:t>
            </a:r>
          </a:p>
          <a:p>
            <a:pPr fontAlgn="t"/>
            <a:r>
              <a:rPr lang="en-GB" sz="2400">
                <a:latin typeface="NTPreCursivefk" panose="03000400000000000000" pitchFamily="66" charset="0"/>
              </a:rPr>
              <a:t>Read regularly with your child</a:t>
            </a:r>
          </a:p>
          <a:p>
            <a:endParaRPr lang="en-GB" sz="2400">
              <a:latin typeface="NTPreCursivefk" panose="03000400000000000000" pitchFamily="66" charset="0"/>
            </a:endParaRPr>
          </a:p>
        </p:txBody>
      </p:sp>
    </p:spTree>
    <p:extLst>
      <p:ext uri="{BB962C8B-B14F-4D97-AF65-F5344CB8AC3E}">
        <p14:creationId xmlns:p14="http://schemas.microsoft.com/office/powerpoint/2010/main" val="3199585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938" y="171239"/>
            <a:ext cx="8596668" cy="1320800"/>
          </a:xfrm>
        </p:spPr>
        <p:txBody>
          <a:bodyPr>
            <a:normAutofit/>
          </a:bodyPr>
          <a:lstStyle/>
          <a:p>
            <a:pPr algn="ctr"/>
            <a:r>
              <a:rPr lang="en-GB" sz="4400" b="1" u="sng">
                <a:solidFill>
                  <a:schemeClr val="tx1"/>
                </a:solidFill>
                <a:latin typeface="NTPreCursivefk" panose="03000400000000000000" pitchFamily="66" charset="0"/>
              </a:rPr>
              <a:t>Reading – Oxford Reading Buddy</a:t>
            </a:r>
          </a:p>
        </p:txBody>
      </p:sp>
      <p:sp>
        <p:nvSpPr>
          <p:cNvPr id="8" name="Content Placeholder 7"/>
          <p:cNvSpPr>
            <a:spLocks noGrp="1"/>
          </p:cNvSpPr>
          <p:nvPr>
            <p:ph idx="1"/>
          </p:nvPr>
        </p:nvSpPr>
        <p:spPr>
          <a:xfrm>
            <a:off x="116032" y="5672050"/>
            <a:ext cx="4756757" cy="4568778"/>
          </a:xfrm>
        </p:spPr>
        <p:txBody>
          <a:bodyPr>
            <a:normAutofit/>
          </a:bodyPr>
          <a:lstStyle/>
          <a:p>
            <a:r>
              <a:rPr lang="en-GB" sz="3200">
                <a:latin typeface="NTPreCursivefk" panose="03000400000000000000" pitchFamily="66" charset="0"/>
              </a:rPr>
              <a:t>Every child has a log on card.</a:t>
            </a:r>
          </a:p>
        </p:txBody>
      </p:sp>
      <p:pic>
        <p:nvPicPr>
          <p:cNvPr id="9" name="Picture 8"/>
          <p:cNvPicPr>
            <a:picLocks noChangeAspect="1"/>
          </p:cNvPicPr>
          <p:nvPr/>
        </p:nvPicPr>
        <p:blipFill>
          <a:blip r:embed="rId2"/>
          <a:stretch>
            <a:fillRect/>
          </a:stretch>
        </p:blipFill>
        <p:spPr>
          <a:xfrm>
            <a:off x="267548" y="1176954"/>
            <a:ext cx="3358622" cy="1863103"/>
          </a:xfrm>
          <a:prstGeom prst="rect">
            <a:avLst/>
          </a:prstGeom>
          <a:ln>
            <a:solidFill>
              <a:srgbClr val="00B0F0"/>
            </a:solidFill>
          </a:ln>
        </p:spPr>
      </p:pic>
      <p:sp>
        <p:nvSpPr>
          <p:cNvPr id="10" name="TextBox 9"/>
          <p:cNvSpPr txBox="1"/>
          <p:nvPr/>
        </p:nvSpPr>
        <p:spPr>
          <a:xfrm>
            <a:off x="1038578" y="1735824"/>
            <a:ext cx="1027289" cy="461665"/>
          </a:xfrm>
          <a:prstGeom prst="rect">
            <a:avLst/>
          </a:prstGeom>
          <a:noFill/>
        </p:spPr>
        <p:txBody>
          <a:bodyPr wrap="square" rtlCol="0">
            <a:spAutoFit/>
          </a:bodyPr>
          <a:lstStyle/>
          <a:p>
            <a:r>
              <a:rPr lang="en-GB" sz="2400">
                <a:latin typeface="NTPreCursivefk" panose="03000400000000000000" pitchFamily="66" charset="0"/>
              </a:rPr>
              <a:t>n1tts</a:t>
            </a:r>
          </a:p>
        </p:txBody>
      </p:sp>
      <p:pic>
        <p:nvPicPr>
          <p:cNvPr id="11" name="Picture 10"/>
          <p:cNvPicPr>
            <a:picLocks noChangeAspect="1"/>
          </p:cNvPicPr>
          <p:nvPr/>
        </p:nvPicPr>
        <p:blipFill>
          <a:blip r:embed="rId3"/>
          <a:stretch>
            <a:fillRect/>
          </a:stretch>
        </p:blipFill>
        <p:spPr>
          <a:xfrm>
            <a:off x="655443" y="2756358"/>
            <a:ext cx="4537446" cy="2901577"/>
          </a:xfrm>
          <a:prstGeom prst="rect">
            <a:avLst/>
          </a:prstGeom>
        </p:spPr>
      </p:pic>
      <p:pic>
        <p:nvPicPr>
          <p:cNvPr id="12" name="Picture 11"/>
          <p:cNvPicPr>
            <a:picLocks noChangeAspect="1"/>
          </p:cNvPicPr>
          <p:nvPr/>
        </p:nvPicPr>
        <p:blipFill>
          <a:blip r:embed="rId4"/>
          <a:stretch>
            <a:fillRect/>
          </a:stretch>
        </p:blipFill>
        <p:spPr>
          <a:xfrm>
            <a:off x="5462765" y="676275"/>
            <a:ext cx="6572250" cy="6181725"/>
          </a:xfrm>
          <a:prstGeom prst="rect">
            <a:avLst/>
          </a:prstGeom>
        </p:spPr>
      </p:pic>
    </p:spTree>
    <p:extLst>
      <p:ext uri="{BB962C8B-B14F-4D97-AF65-F5344CB8AC3E}">
        <p14:creationId xmlns:p14="http://schemas.microsoft.com/office/powerpoint/2010/main" val="2700011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575" y="495787"/>
            <a:ext cx="8596668" cy="1320800"/>
          </a:xfrm>
        </p:spPr>
        <p:txBody>
          <a:bodyPr>
            <a:normAutofit/>
          </a:bodyPr>
          <a:lstStyle/>
          <a:p>
            <a:pPr algn="ctr"/>
            <a:r>
              <a:rPr lang="en-GB" sz="5500" b="1" u="sng">
                <a:solidFill>
                  <a:schemeClr val="tx1"/>
                </a:solidFill>
                <a:latin typeface="NTPreCursivefk" panose="03000400000000000000" pitchFamily="66" charset="0"/>
              </a:rPr>
              <a:t>Re</a:t>
            </a:r>
            <a:r>
              <a:rPr lang="en-GB" sz="5500" u="sng">
                <a:solidFill>
                  <a:schemeClr val="tx1"/>
                </a:solidFill>
                <a:latin typeface="NTPreCursivefk" panose="03000400000000000000" pitchFamily="66" charset="0"/>
              </a:rPr>
              <a:t>a</a:t>
            </a:r>
            <a:r>
              <a:rPr lang="en-GB" sz="5500" b="1" u="sng">
                <a:solidFill>
                  <a:schemeClr val="tx1"/>
                </a:solidFill>
                <a:latin typeface="NTPreCursivefk" panose="03000400000000000000" pitchFamily="66" charset="0"/>
              </a:rPr>
              <a:t>ding books</a:t>
            </a:r>
          </a:p>
        </p:txBody>
      </p:sp>
      <p:sp>
        <p:nvSpPr>
          <p:cNvPr id="3" name="Content Placeholder 2"/>
          <p:cNvSpPr>
            <a:spLocks noGrp="1"/>
          </p:cNvSpPr>
          <p:nvPr>
            <p:ph idx="1"/>
          </p:nvPr>
        </p:nvSpPr>
        <p:spPr>
          <a:xfrm>
            <a:off x="604181" y="1348323"/>
            <a:ext cx="10712568" cy="5253813"/>
          </a:xfrm>
        </p:spPr>
        <p:txBody>
          <a:bodyPr>
            <a:noAutofit/>
          </a:bodyPr>
          <a:lstStyle/>
          <a:p>
            <a:pPr>
              <a:lnSpc>
                <a:spcPct val="150000"/>
              </a:lnSpc>
            </a:pPr>
            <a:r>
              <a:rPr lang="en-GB" sz="3200">
                <a:latin typeface="NTPreCursivefk" panose="03000400000000000000" pitchFamily="66" charset="0"/>
              </a:rPr>
              <a:t>Children will change their books once they have finished reading it. </a:t>
            </a:r>
          </a:p>
          <a:p>
            <a:pPr>
              <a:lnSpc>
                <a:spcPct val="150000"/>
              </a:lnSpc>
            </a:pPr>
            <a:r>
              <a:rPr lang="en-GB" sz="3200">
                <a:latin typeface="NTPreCursivefk" panose="03000400000000000000" pitchFamily="66" charset="0"/>
              </a:rPr>
              <a:t>Reading records are no longer being used.</a:t>
            </a:r>
          </a:p>
          <a:p>
            <a:pPr>
              <a:lnSpc>
                <a:spcPct val="150000"/>
              </a:lnSpc>
            </a:pPr>
            <a:r>
              <a:rPr lang="en-GB" sz="3200">
                <a:latin typeface="NTPreCursivefk" panose="03000400000000000000" pitchFamily="66" charset="0"/>
              </a:rPr>
              <a:t>Please read with your child as often as possible. </a:t>
            </a:r>
          </a:p>
          <a:p>
            <a:pPr>
              <a:lnSpc>
                <a:spcPct val="150000"/>
              </a:lnSpc>
            </a:pPr>
            <a:r>
              <a:rPr lang="en-GB" sz="3200">
                <a:latin typeface="NTPreCursivefk" panose="03000400000000000000" pitchFamily="66" charset="0"/>
              </a:rPr>
              <a:t>It is essential to talk through the book with your child and ask them questions to monitor their understanding and deepen their comprehension skills. </a:t>
            </a:r>
          </a:p>
        </p:txBody>
      </p:sp>
      <p:pic>
        <p:nvPicPr>
          <p:cNvPr id="12292" name="Picture 4" descr="Reading Rocks Clipart Wwwpixsharkcom Images - Dr Seuss Reading Clipart -  Free HD Transparent PNG - Festivalclaca.cat"/>
          <p:cNvPicPr>
            <a:picLocks noChangeAspect="1" noChangeArrowheads="1"/>
          </p:cNvPicPr>
          <p:nvPr/>
        </p:nvPicPr>
        <p:blipFill rotWithShape="1">
          <a:blip r:embed="rId2">
            <a:extLst>
              <a:ext uri="{28A0092B-C50C-407E-A947-70E740481C1C}">
                <a14:useLocalDpi xmlns:a14="http://schemas.microsoft.com/office/drawing/2010/main" val="0"/>
              </a:ext>
            </a:extLst>
          </a:blip>
          <a:srcRect t="19079" b="18699"/>
          <a:stretch/>
        </p:blipFill>
        <p:spPr bwMode="auto">
          <a:xfrm>
            <a:off x="9400780" y="0"/>
            <a:ext cx="2690134" cy="1673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141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49E4A-ED90-866F-B93F-EB32B89911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7CA996-92CC-642C-1311-E93C6F1DFB9D}"/>
              </a:ext>
            </a:extLst>
          </p:cNvPr>
          <p:cNvSpPr>
            <a:spLocks noGrp="1"/>
          </p:cNvSpPr>
          <p:nvPr>
            <p:ph type="title"/>
          </p:nvPr>
        </p:nvSpPr>
        <p:spPr>
          <a:xfrm>
            <a:off x="1795361" y="493623"/>
            <a:ext cx="8596668" cy="1320800"/>
          </a:xfrm>
        </p:spPr>
        <p:txBody>
          <a:bodyPr>
            <a:normAutofit/>
          </a:bodyPr>
          <a:lstStyle/>
          <a:p>
            <a:pPr algn="ctr"/>
            <a:r>
              <a:rPr lang="en-GB" sz="6000" b="1" u="sng" dirty="0">
                <a:solidFill>
                  <a:schemeClr val="tx1"/>
                </a:solidFill>
                <a:latin typeface="NTPreCursivefk" panose="03000400000000000000" pitchFamily="66" charset="0"/>
              </a:rPr>
              <a:t>Maths – Maths Mastery</a:t>
            </a:r>
          </a:p>
        </p:txBody>
      </p:sp>
      <p:sp>
        <p:nvSpPr>
          <p:cNvPr id="3" name="Content Placeholder 2">
            <a:extLst>
              <a:ext uri="{FF2B5EF4-FFF2-40B4-BE49-F238E27FC236}">
                <a16:creationId xmlns:a16="http://schemas.microsoft.com/office/drawing/2014/main" id="{A34BD315-AC00-4E8B-43C4-D049589A4B8C}"/>
              </a:ext>
            </a:extLst>
          </p:cNvPr>
          <p:cNvSpPr>
            <a:spLocks noGrp="1"/>
          </p:cNvSpPr>
          <p:nvPr>
            <p:ph idx="1"/>
          </p:nvPr>
        </p:nvSpPr>
        <p:spPr>
          <a:xfrm>
            <a:off x="164111" y="1829673"/>
            <a:ext cx="11838010" cy="5029458"/>
          </a:xfrm>
        </p:spPr>
        <p:txBody>
          <a:bodyPr vert="horz" lIns="91440" tIns="45720" rIns="91440" bIns="45720" rtlCol="0" anchor="t">
            <a:noAutofit/>
          </a:bodyPr>
          <a:lstStyle/>
          <a:p>
            <a:pPr marL="0" indent="0" algn="just">
              <a:buNone/>
            </a:pPr>
            <a:endParaRPr lang="en-GB" sz="2400">
              <a:latin typeface="NTPreCursivefk" panose="03000400000000000000" pitchFamily="66" charset="0"/>
            </a:endParaRPr>
          </a:p>
          <a:p>
            <a:pPr algn="just"/>
            <a:r>
              <a:rPr lang="en-GB" sz="2400">
                <a:latin typeface="NTPreCursivefk" panose="03000400000000000000" pitchFamily="66" charset="0"/>
                <a:ea typeface="+mn-lt"/>
                <a:cs typeface="+mn-lt"/>
              </a:rPr>
              <a:t>Mathematics Mastery by Ark Curriculum Plus is a carefully sequenced programme designed to help all pupils develop a deep, secure, and long-lasting understanding of mathematics. Built on the principles of mastery, the programme focuses on three key dimensions of learning: conceptual understanding, mathematical thinking, and language and communication. These principles are embedded throughout Key Stages 1 and 2 to ensure consistent progression and to support all learners in developing the knowledge and confidence they need to succeed in maths.</a:t>
            </a:r>
            <a:endParaRPr lang="en-GB" sz="2400">
              <a:latin typeface="NTPreCursivefk" panose="03000400000000000000" pitchFamily="66" charset="0"/>
            </a:endParaRPr>
          </a:p>
          <a:p>
            <a:pPr algn="just"/>
            <a:r>
              <a:rPr lang="en-GB" sz="2400">
                <a:latin typeface="NTPreCursivefk" panose="03000400000000000000" pitchFamily="66" charset="0"/>
                <a:ea typeface="+mn-lt"/>
                <a:cs typeface="+mn-lt"/>
              </a:rPr>
              <a:t>In Key Stage 2, the curriculum builds systematically on the foundations laid in earlier years, deepening pupils’ understanding of number, calculation, fractions, geometry, measurement, and statistics. Lessons follow a clear structure using the Concrete–Pictorial–Abstract (CPA) approach, allowing pupils to explore concepts using manipulatives and visual representations before moving to abstract methods. Regular opportunities for reasoning and problem-solving strengthen fluency while encouraging pupils to make connections and apply their knowledge in a range of contexts.</a:t>
            </a:r>
            <a:endParaRPr lang="en-GB" sz="2000">
              <a:latin typeface="NTPreCursivefk" panose="03000400000000000000" pitchFamily="66" charset="0"/>
            </a:endParaRPr>
          </a:p>
          <a:p>
            <a:pPr algn="just"/>
            <a:r>
              <a:rPr lang="en-GB" sz="2400">
                <a:latin typeface="NTPreCursivefk" panose="03000400000000000000" pitchFamily="66" charset="0"/>
                <a:ea typeface="+mn-lt"/>
                <a:cs typeface="+mn-lt"/>
              </a:rPr>
              <a:t>This approach ensures that pupils leave Key Stage 2 with a strong foundation for further mathematical study in secondary school. By focusing on depth rather than acceleration, the programme closes gaps in understanding and promotes confidence, resilience, and flexibility in thinking. Pupils develop the ability to explain their reasoning, justify their methods, and solve increasingly complex problems—skills that are essential not just for maths, but for learning across the curriculum.</a:t>
            </a:r>
            <a:endParaRPr lang="en-GB" sz="2000">
              <a:latin typeface="NTPreCursivefk" panose="03000400000000000000" pitchFamily="66" charset="0"/>
            </a:endParaRPr>
          </a:p>
          <a:p>
            <a:pPr algn="just"/>
            <a:endParaRPr lang="en-GB" sz="2400">
              <a:latin typeface="NTPreCursivefk" panose="03000400000000000000" pitchFamily="66" charset="0"/>
            </a:endParaRPr>
          </a:p>
        </p:txBody>
      </p:sp>
      <p:pic>
        <p:nvPicPr>
          <p:cNvPr id="7170" name="Picture 2" descr="Clipart Panda - Free Clipart Images">
            <a:extLst>
              <a:ext uri="{FF2B5EF4-FFF2-40B4-BE49-F238E27FC236}">
                <a16:creationId xmlns:a16="http://schemas.microsoft.com/office/drawing/2014/main" id="{BB5FD216-C32D-42DF-03C2-5415CE2156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961" y="156456"/>
            <a:ext cx="1961075" cy="20041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screenshot of a computer&#10;&#10;AI-generated content may be incorrect.">
            <a:extLst>
              <a:ext uri="{FF2B5EF4-FFF2-40B4-BE49-F238E27FC236}">
                <a16:creationId xmlns:a16="http://schemas.microsoft.com/office/drawing/2014/main" id="{BA771AC3-032A-EBF3-CA4A-BAA731537107}"/>
              </a:ext>
            </a:extLst>
          </p:cNvPr>
          <p:cNvPicPr>
            <a:picLocks noChangeAspect="1"/>
          </p:cNvPicPr>
          <p:nvPr/>
        </p:nvPicPr>
        <p:blipFill>
          <a:blip r:embed="rId3"/>
          <a:srcRect l="513" t="589" r="59032" b="-556"/>
          <a:stretch>
            <a:fillRect/>
          </a:stretch>
        </p:blipFill>
        <p:spPr>
          <a:xfrm>
            <a:off x="9954140" y="682948"/>
            <a:ext cx="2042415" cy="1035989"/>
          </a:xfrm>
          <a:prstGeom prst="rect">
            <a:avLst/>
          </a:prstGeom>
        </p:spPr>
      </p:pic>
    </p:spTree>
    <p:extLst>
      <p:ext uri="{BB962C8B-B14F-4D97-AF65-F5344CB8AC3E}">
        <p14:creationId xmlns:p14="http://schemas.microsoft.com/office/powerpoint/2010/main" val="232460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78111-0C47-A67E-2BF7-9E0E8C446DCF}"/>
              </a:ext>
            </a:extLst>
          </p:cNvPr>
          <p:cNvSpPr>
            <a:spLocks noGrp="1"/>
          </p:cNvSpPr>
          <p:nvPr>
            <p:ph type="title"/>
          </p:nvPr>
        </p:nvSpPr>
        <p:spPr/>
        <p:txBody>
          <a:bodyPr>
            <a:normAutofit/>
          </a:bodyPr>
          <a:lstStyle/>
          <a:p>
            <a:r>
              <a:rPr lang="en-US" sz="4000" b="1" u="sng">
                <a:solidFill>
                  <a:schemeClr val="tx1"/>
                </a:solidFill>
                <a:latin typeface="NTPreCursivefk" panose="03000400000000000000" pitchFamily="66" charset="0"/>
              </a:rPr>
              <a:t>Homework- Doodle for Learning </a:t>
            </a:r>
          </a:p>
        </p:txBody>
      </p:sp>
      <p:pic>
        <p:nvPicPr>
          <p:cNvPr id="4" name="Content Placeholder 3" descr="A yellow star with a smiling face on a blue background&#10;&#10;AI-generated content may be incorrect.">
            <a:extLst>
              <a:ext uri="{FF2B5EF4-FFF2-40B4-BE49-F238E27FC236}">
                <a16:creationId xmlns:a16="http://schemas.microsoft.com/office/drawing/2014/main" id="{7EAC7B31-9EB7-A103-D234-6D5438733B66}"/>
              </a:ext>
            </a:extLst>
          </p:cNvPr>
          <p:cNvPicPr>
            <a:picLocks noGrp="1" noChangeAspect="1"/>
          </p:cNvPicPr>
          <p:nvPr>
            <p:ph idx="1"/>
          </p:nvPr>
        </p:nvPicPr>
        <p:blipFill>
          <a:blip r:embed="rId2"/>
          <a:srcRect l="17096" t="10830" r="17096" b="8303"/>
          <a:stretch>
            <a:fillRect/>
          </a:stretch>
        </p:blipFill>
        <p:spPr>
          <a:xfrm>
            <a:off x="9068042" y="162598"/>
            <a:ext cx="2715169" cy="2160221"/>
          </a:xfrm>
          <a:prstGeom prst="rect">
            <a:avLst/>
          </a:prstGeom>
        </p:spPr>
      </p:pic>
      <p:sp>
        <p:nvSpPr>
          <p:cNvPr id="5" name="TextBox 4">
            <a:extLst>
              <a:ext uri="{FF2B5EF4-FFF2-40B4-BE49-F238E27FC236}">
                <a16:creationId xmlns:a16="http://schemas.microsoft.com/office/drawing/2014/main" id="{2BAC695C-1338-1D7D-5EED-75988320D03B}"/>
              </a:ext>
            </a:extLst>
          </p:cNvPr>
          <p:cNvSpPr txBox="1"/>
          <p:nvPr/>
        </p:nvSpPr>
        <p:spPr>
          <a:xfrm>
            <a:off x="751375" y="1425726"/>
            <a:ext cx="7902796" cy="66787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NTPreCursivefk" panose="03000400000000000000" pitchFamily="66" charset="0"/>
              </a:rPr>
              <a:t>Homework for Years 3, 4, 5 and 6 will now be assigned on Doodle for learning.  Doodle for learning is an online educational program for children, focusing on </a:t>
            </a:r>
            <a:r>
              <a:rPr lang="en-US" dirty="0" err="1">
                <a:latin typeface="NTPreCursivefk" panose="03000400000000000000" pitchFamily="66" charset="0"/>
              </a:rPr>
              <a:t>Maths</a:t>
            </a:r>
            <a:r>
              <a:rPr lang="en-US" dirty="0">
                <a:latin typeface="NTPreCursivefk" panose="03000400000000000000" pitchFamily="66" charset="0"/>
              </a:rPr>
              <a:t>, English, Timetables and Spelling.</a:t>
            </a:r>
          </a:p>
          <a:p>
            <a:r>
              <a:rPr lang="en-US" dirty="0">
                <a:latin typeface="NTPreCursivefk" panose="03000400000000000000" pitchFamily="66" charset="0"/>
              </a:rPr>
              <a:t>Your child will complete a baseline assessment</a:t>
            </a:r>
            <a:r>
              <a:rPr lang="en-US" dirty="0">
                <a:latin typeface="NTPreCursivefk" panose="03000400000000000000" pitchFamily="66" charset="0"/>
                <a:ea typeface="+mn-lt"/>
                <a:cs typeface="+mn-lt"/>
              </a:rPr>
              <a:t> in class as he/she must needs to complete this independently, so that the app can get a clear understanding of their strengths and weaknesses and adapt to the individual needs.</a:t>
            </a:r>
            <a:r>
              <a:rPr lang="en-US" dirty="0">
                <a:latin typeface="NTPreCursivefk" panose="03000400000000000000" pitchFamily="66" charset="0"/>
                <a:ea typeface="Cambria"/>
              </a:rPr>
              <a:t> </a:t>
            </a:r>
            <a:r>
              <a:rPr lang="en-US" dirty="0">
                <a:latin typeface="NTPreCursivefk" panose="03000400000000000000" pitchFamily="66" charset="0"/>
              </a:rPr>
              <a:t> </a:t>
            </a:r>
            <a:r>
              <a:rPr lang="en-US" dirty="0">
                <a:latin typeface="NTPreCursivefk" panose="03000400000000000000" pitchFamily="66" charset="0"/>
                <a:ea typeface="+mn-lt"/>
                <a:cs typeface="+mn-lt"/>
              </a:rPr>
              <a:t>Doodle will then target any gaps your child’s understanding through their </a:t>
            </a:r>
            <a:r>
              <a:rPr lang="en-US" dirty="0" err="1">
                <a:latin typeface="NTPreCursivefk" panose="03000400000000000000" pitchFamily="66" charset="0"/>
                <a:ea typeface="+mn-lt"/>
                <a:cs typeface="+mn-lt"/>
              </a:rPr>
              <a:t>personalised</a:t>
            </a:r>
            <a:r>
              <a:rPr lang="en-US" dirty="0">
                <a:latin typeface="NTPreCursivefk" panose="03000400000000000000" pitchFamily="66" charset="0"/>
                <a:ea typeface="+mn-lt"/>
                <a:cs typeface="+mn-lt"/>
              </a:rPr>
              <a:t> work </a:t>
            </a:r>
            <a:r>
              <a:rPr lang="en-US" dirty="0" err="1">
                <a:latin typeface="NTPreCursivefk" panose="03000400000000000000" pitchFamily="66" charset="0"/>
                <a:ea typeface="+mn-lt"/>
                <a:cs typeface="+mn-lt"/>
              </a:rPr>
              <a:t>programme</a:t>
            </a:r>
            <a:r>
              <a:rPr lang="en-US" dirty="0">
                <a:latin typeface="NTPreCursivefk" panose="03000400000000000000" pitchFamily="66" charset="0"/>
                <a:ea typeface="+mn-lt"/>
                <a:cs typeface="+mn-lt"/>
              </a:rPr>
              <a:t>.</a:t>
            </a:r>
            <a:r>
              <a:rPr lang="en-US" dirty="0">
                <a:latin typeface="NTPreCursivefk" panose="03000400000000000000" pitchFamily="66" charset="0"/>
                <a:ea typeface="Cambria"/>
              </a:rPr>
              <a:t> </a:t>
            </a:r>
            <a:r>
              <a:rPr lang="en-US" dirty="0">
                <a:latin typeface="NTPreCursivefk" panose="03000400000000000000" pitchFamily="66" charset="0"/>
              </a:rPr>
              <a:t> </a:t>
            </a:r>
            <a:r>
              <a:rPr lang="en-US" dirty="0">
                <a:latin typeface="NTPreCursivefk" panose="03000400000000000000" pitchFamily="66" charset="0"/>
                <a:ea typeface="+mn-lt"/>
                <a:cs typeface="+mn-lt"/>
              </a:rPr>
              <a:t>This may mean covering work from previous year groups – ensuring a secure understanding which will then support their classroom learning.</a:t>
            </a:r>
            <a:endParaRPr lang="en-US" dirty="0">
              <a:latin typeface="NTPreCursivefk" panose="03000400000000000000" pitchFamily="66" charset="0"/>
            </a:endParaRPr>
          </a:p>
          <a:p>
            <a:r>
              <a:rPr lang="en-US" dirty="0">
                <a:latin typeface="NTPreCursivefk" panose="03000400000000000000" pitchFamily="66" charset="0"/>
              </a:rPr>
              <a:t>Children are encouraged to use it for 10 minutes a day (where possible</a:t>
            </a:r>
            <a:r>
              <a:rPr lang="en-US" dirty="0">
                <a:solidFill>
                  <a:srgbClr val="000000"/>
                </a:solidFill>
                <a:latin typeface="NTPreCursivefk" panose="03000400000000000000" pitchFamily="66" charset="0"/>
              </a:rPr>
              <a:t>), </a:t>
            </a:r>
            <a:r>
              <a:rPr lang="en-GB" dirty="0">
                <a:solidFill>
                  <a:srgbClr val="242424"/>
                </a:solidFill>
                <a:latin typeface="NTPreCursivefk" panose="03000400000000000000" pitchFamily="66" charset="0"/>
              </a:rPr>
              <a:t>so your child works through their personalised programmes really boosts their confidence and attainment!</a:t>
            </a:r>
          </a:p>
          <a:p>
            <a:endParaRPr lang="en-GB" dirty="0">
              <a:solidFill>
                <a:srgbClr val="242424"/>
              </a:solidFill>
              <a:latin typeface="NTPreCursivefk" panose="03000400000000000000" pitchFamily="66" charset="0"/>
            </a:endParaRPr>
          </a:p>
          <a:p>
            <a:r>
              <a:rPr lang="en-GB" dirty="0">
                <a:latin typeface="NTPreCursivefk" panose="03000400000000000000" pitchFamily="66" charset="0"/>
              </a:rPr>
              <a:t>More information regarding Doodle for these year groups, will be on ClassDojo and be give login slip to take home explaining how Parents/Carers can login and create a login account to see their child's progress.</a:t>
            </a:r>
            <a:endParaRPr lang="en-US" dirty="0">
              <a:latin typeface="NTPreCursivefk" panose="03000400000000000000" pitchFamily="66" charset="0"/>
            </a:endParaRPr>
          </a:p>
          <a:p>
            <a:endParaRPr lang="en-GB" dirty="0">
              <a:solidFill>
                <a:srgbClr val="000000"/>
              </a:solidFill>
              <a:latin typeface="NTPreCursivefk" panose="03000400000000000000" pitchFamily="66" charset="0"/>
            </a:endParaRPr>
          </a:p>
          <a:p>
            <a:r>
              <a:rPr lang="en-GB" dirty="0">
                <a:solidFill>
                  <a:srgbClr val="000000"/>
                </a:solidFill>
                <a:latin typeface="NTPreCursivefk" panose="03000400000000000000" pitchFamily="66" charset="0"/>
              </a:rPr>
              <a:t>Happy Doodling!</a:t>
            </a:r>
          </a:p>
          <a:p>
            <a:endParaRPr lang="en-GB" dirty="0">
              <a:solidFill>
                <a:srgbClr val="000000"/>
              </a:solidFill>
              <a:latin typeface="NTPreCursivefk" panose="03000400000000000000" pitchFamily="66" charset="0"/>
            </a:endParaRPr>
          </a:p>
          <a:p>
            <a:endParaRPr lang="en-GB" dirty="0">
              <a:solidFill>
                <a:srgbClr val="000000"/>
              </a:solidFill>
              <a:latin typeface="NTPreCursivefk" panose="03000400000000000000" pitchFamily="66" charset="0"/>
            </a:endParaRPr>
          </a:p>
          <a:p>
            <a:endParaRPr lang="en-GB" dirty="0">
              <a:solidFill>
                <a:srgbClr val="000000"/>
              </a:solidFill>
              <a:latin typeface="NTPreCursivefk" panose="03000400000000000000" pitchFamily="66" charset="0"/>
            </a:endParaRPr>
          </a:p>
          <a:p>
            <a:endParaRPr lang="en-GB" dirty="0">
              <a:solidFill>
                <a:srgbClr val="000000"/>
              </a:solidFill>
              <a:latin typeface="NTPreCursivefk" panose="03000400000000000000" pitchFamily="66" charset="0"/>
            </a:endParaRPr>
          </a:p>
          <a:p>
            <a:br>
              <a:rPr lang="en-GB" sz="1400" dirty="0">
                <a:solidFill>
                  <a:srgbClr val="242424"/>
                </a:solidFill>
                <a:latin typeface="NTPreCursivefk" panose="03000400000000000000" pitchFamily="66" charset="0"/>
              </a:rPr>
            </a:br>
            <a:endParaRPr lang="en-US" sz="1400" dirty="0">
              <a:latin typeface="NTPreCursivefk" panose="03000400000000000000" pitchFamily="66" charset="0"/>
            </a:endParaRPr>
          </a:p>
          <a:p>
            <a:endParaRPr lang="en-US" sz="1600" dirty="0">
              <a:latin typeface="NTPreCursivefk" panose="03000400000000000000" pitchFamily="66" charset="0"/>
            </a:endParaRPr>
          </a:p>
          <a:p>
            <a:endParaRPr lang="en-US" sz="1600" dirty="0">
              <a:latin typeface="NTPreCursivefk" panose="03000400000000000000" pitchFamily="66" charset="0"/>
            </a:endParaRPr>
          </a:p>
        </p:txBody>
      </p:sp>
      <p:sp>
        <p:nvSpPr>
          <p:cNvPr id="3" name="TextBox 2">
            <a:extLst>
              <a:ext uri="{FF2B5EF4-FFF2-40B4-BE49-F238E27FC236}">
                <a16:creationId xmlns:a16="http://schemas.microsoft.com/office/drawing/2014/main" id="{3EDD547B-33D3-40D5-A8A8-D190DC8C3372}"/>
              </a:ext>
            </a:extLst>
          </p:cNvPr>
          <p:cNvSpPr txBox="1"/>
          <p:nvPr/>
        </p:nvSpPr>
        <p:spPr>
          <a:xfrm>
            <a:off x="9170894" y="2626659"/>
            <a:ext cx="2169459" cy="3539430"/>
          </a:xfrm>
          <a:prstGeom prst="rect">
            <a:avLst/>
          </a:prstGeom>
          <a:noFill/>
        </p:spPr>
        <p:txBody>
          <a:bodyPr wrap="square" rtlCol="0">
            <a:spAutoFit/>
          </a:bodyPr>
          <a:lstStyle/>
          <a:p>
            <a:r>
              <a:rPr lang="en-GB" sz="2800" dirty="0">
                <a:highlight>
                  <a:srgbClr val="FFFF00"/>
                </a:highlight>
                <a:latin typeface="NTPreCursivefk" panose="03000400000000000000" pitchFamily="66" charset="0"/>
              </a:rPr>
              <a:t>Homework will be set every Thursday and it will be expected to be competed by the following Tuesday </a:t>
            </a:r>
          </a:p>
        </p:txBody>
      </p:sp>
    </p:spTree>
    <p:extLst>
      <p:ext uri="{BB962C8B-B14F-4D97-AF65-F5344CB8AC3E}">
        <p14:creationId xmlns:p14="http://schemas.microsoft.com/office/powerpoint/2010/main" val="3392444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7088" y="270933"/>
            <a:ext cx="8596668" cy="1320800"/>
          </a:xfrm>
        </p:spPr>
        <p:txBody>
          <a:bodyPr>
            <a:normAutofit/>
          </a:bodyPr>
          <a:lstStyle/>
          <a:p>
            <a:pPr algn="ctr">
              <a:lnSpc>
                <a:spcPct val="150000"/>
              </a:lnSpc>
            </a:pPr>
            <a:r>
              <a:rPr lang="en-GB" sz="5000" b="1" u="sng">
                <a:solidFill>
                  <a:schemeClr val="tx1"/>
                </a:solidFill>
                <a:latin typeface="NTPreCursivefk" panose="03000400000000000000" pitchFamily="66" charset="0"/>
              </a:rPr>
              <a:t>Birthd</a:t>
            </a:r>
            <a:r>
              <a:rPr lang="en-GB" sz="5000" u="sng">
                <a:solidFill>
                  <a:schemeClr val="tx1"/>
                </a:solidFill>
                <a:latin typeface="NTPreCursivefk" panose="03000400000000000000" pitchFamily="66" charset="0"/>
              </a:rPr>
              <a:t>a</a:t>
            </a:r>
            <a:r>
              <a:rPr lang="en-GB" sz="5000" b="1" u="sng">
                <a:solidFill>
                  <a:schemeClr val="tx1"/>
                </a:solidFill>
                <a:latin typeface="NTPreCursivefk" panose="03000400000000000000" pitchFamily="66" charset="0"/>
              </a:rPr>
              <a:t>ys</a:t>
            </a:r>
          </a:p>
        </p:txBody>
      </p:sp>
      <p:sp>
        <p:nvSpPr>
          <p:cNvPr id="3" name="Content Placeholder 2"/>
          <p:cNvSpPr>
            <a:spLocks noGrp="1"/>
          </p:cNvSpPr>
          <p:nvPr>
            <p:ph idx="1"/>
          </p:nvPr>
        </p:nvSpPr>
        <p:spPr>
          <a:xfrm>
            <a:off x="677334" y="2160589"/>
            <a:ext cx="9776177" cy="3880773"/>
          </a:xfrm>
        </p:spPr>
        <p:txBody>
          <a:bodyPr>
            <a:normAutofit/>
          </a:bodyPr>
          <a:lstStyle/>
          <a:p>
            <a:pPr algn="just">
              <a:lnSpc>
                <a:spcPct val="150000"/>
              </a:lnSpc>
            </a:pPr>
            <a:r>
              <a:rPr lang="en-GB" sz="3600">
                <a:latin typeface="NTPreCursivefk" panose="03000400000000000000" pitchFamily="66" charset="0"/>
              </a:rPr>
              <a:t>Please do not send in any food items to hand out to the class as this is strictly not allowed. </a:t>
            </a:r>
          </a:p>
          <a:p>
            <a:pPr algn="just">
              <a:lnSpc>
                <a:spcPct val="150000"/>
              </a:lnSpc>
            </a:pPr>
            <a:r>
              <a:rPr lang="en-GB" sz="3600">
                <a:latin typeface="NTPreCursivefk" panose="03000400000000000000" pitchFamily="66" charset="0"/>
              </a:rPr>
              <a:t>We are a healthy eating school and many children in our school have food allergies.</a:t>
            </a:r>
          </a:p>
        </p:txBody>
      </p:sp>
      <p:pic>
        <p:nvPicPr>
          <p:cNvPr id="11266" name="Picture 2" descr="Free birthday happy birthday clip art free free clipart images ... | Happy  birthday free, Happy birthday clip art, Happy birthday cli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589" y="270933"/>
            <a:ext cx="1623018" cy="18896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ree birthday happy birthday clip art free free clipart images ... | Happy  birthday free, Happy birthday clip art, Happy birthday cli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7322" y="163689"/>
            <a:ext cx="1623018" cy="1889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489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09600"/>
            <a:ext cx="8596668" cy="1320800"/>
          </a:xfrm>
        </p:spPr>
        <p:txBody>
          <a:bodyPr>
            <a:normAutofit/>
          </a:bodyPr>
          <a:lstStyle/>
          <a:p>
            <a:pPr algn="ctr"/>
            <a:r>
              <a:rPr lang="en-GB" sz="5000" b="1" u="sng">
                <a:solidFill>
                  <a:schemeClr val="tx1"/>
                </a:solidFill>
                <a:latin typeface="NTPreCursivefk" panose="03000400000000000000" pitchFamily="66" charset="0"/>
              </a:rPr>
              <a:t>P.E. d</a:t>
            </a:r>
            <a:r>
              <a:rPr lang="en-GB" sz="5000" u="sng">
                <a:solidFill>
                  <a:schemeClr val="tx1"/>
                </a:solidFill>
                <a:latin typeface="NTPreCursivefk" panose="03000400000000000000" pitchFamily="66" charset="0"/>
              </a:rPr>
              <a:t>a</a:t>
            </a:r>
            <a:r>
              <a:rPr lang="en-GB" sz="5000" b="1" u="sng">
                <a:solidFill>
                  <a:schemeClr val="tx1"/>
                </a:solidFill>
                <a:latin typeface="NTPreCursivefk" panose="03000400000000000000" pitchFamily="66" charset="0"/>
              </a:rPr>
              <a:t>ys</a:t>
            </a:r>
          </a:p>
        </p:txBody>
      </p:sp>
      <p:sp>
        <p:nvSpPr>
          <p:cNvPr id="3" name="Content Placeholder 2"/>
          <p:cNvSpPr>
            <a:spLocks noGrp="1"/>
          </p:cNvSpPr>
          <p:nvPr>
            <p:ph idx="1"/>
          </p:nvPr>
        </p:nvSpPr>
        <p:spPr>
          <a:xfrm>
            <a:off x="760128" y="3352766"/>
            <a:ext cx="4744201" cy="3880773"/>
          </a:xfrm>
        </p:spPr>
        <p:txBody>
          <a:bodyPr>
            <a:normAutofit/>
          </a:bodyPr>
          <a:lstStyle/>
          <a:p>
            <a:pPr>
              <a:lnSpc>
                <a:spcPct val="150000"/>
              </a:lnSpc>
            </a:pPr>
            <a:r>
              <a:rPr lang="en-GB" sz="3200" b="1" u="sng" dirty="0">
                <a:latin typeface="NTPreCursivefk" panose="03000400000000000000" pitchFamily="66" charset="0"/>
              </a:rPr>
              <a:t>Outdoor P.E. slots:</a:t>
            </a:r>
          </a:p>
          <a:p>
            <a:pPr>
              <a:lnSpc>
                <a:spcPct val="150000"/>
              </a:lnSpc>
            </a:pPr>
            <a:r>
              <a:rPr lang="en-GB" sz="3200" dirty="0">
                <a:latin typeface="NTPreCursivefk" panose="03000400000000000000" pitchFamily="66" charset="0"/>
              </a:rPr>
              <a:t>Mozart and Simone: Friday</a:t>
            </a:r>
          </a:p>
          <a:p>
            <a:pPr>
              <a:lnSpc>
                <a:spcPct val="150000"/>
              </a:lnSpc>
            </a:pPr>
            <a:r>
              <a:rPr lang="en-GB" sz="3200" dirty="0">
                <a:latin typeface="NTPreCursivefk" panose="03000400000000000000" pitchFamily="66" charset="0"/>
              </a:rPr>
              <a:t>Caruso: Wednesday    </a:t>
            </a:r>
          </a:p>
        </p:txBody>
      </p:sp>
      <p:pic>
        <p:nvPicPr>
          <p:cNvPr id="5" name="Picture 2" descr="Specials - PE | Education clipart, Physical education, Physical education  gam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315" y="312428"/>
            <a:ext cx="1941566" cy="16179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pecials - PE | Education clipart, Physical education, Physical education  gam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1826" y="205183"/>
            <a:ext cx="1941566" cy="161797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8387" y="2108200"/>
            <a:ext cx="9395359" cy="1320800"/>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5000" i="1">
                <a:solidFill>
                  <a:srgbClr val="0070C0"/>
                </a:solidFill>
                <a:latin typeface="NTPreCursivefk" panose="03000400000000000000" pitchFamily="66" charset="0"/>
              </a:rPr>
              <a:t>Please ensure that your child wears their P.E. kit to school, underneath their jumper. </a:t>
            </a:r>
          </a:p>
        </p:txBody>
      </p:sp>
      <p:sp>
        <p:nvSpPr>
          <p:cNvPr id="4" name="TextBox 3">
            <a:extLst>
              <a:ext uri="{FF2B5EF4-FFF2-40B4-BE49-F238E27FC236}">
                <a16:creationId xmlns:a16="http://schemas.microsoft.com/office/drawing/2014/main" id="{195A19E9-51DB-4246-8DED-12D379C0AD7E}"/>
              </a:ext>
            </a:extLst>
          </p:cNvPr>
          <p:cNvSpPr txBox="1"/>
          <p:nvPr/>
        </p:nvSpPr>
        <p:spPr>
          <a:xfrm>
            <a:off x="6562165" y="3429000"/>
            <a:ext cx="4473388" cy="2616101"/>
          </a:xfrm>
          <a:prstGeom prst="rect">
            <a:avLst/>
          </a:prstGeom>
          <a:noFill/>
        </p:spPr>
        <p:txBody>
          <a:bodyPr wrap="square" rtlCol="0">
            <a:spAutoFit/>
          </a:bodyPr>
          <a:lstStyle/>
          <a:p>
            <a:pPr>
              <a:lnSpc>
                <a:spcPct val="150000"/>
              </a:lnSpc>
            </a:pPr>
            <a:r>
              <a:rPr lang="en-GB" sz="3200" b="1" u="sng" dirty="0">
                <a:latin typeface="NTPreCursivefk" panose="03000400000000000000" pitchFamily="66" charset="0"/>
              </a:rPr>
              <a:t>Indoor P.E. slots:</a:t>
            </a:r>
          </a:p>
          <a:p>
            <a:pPr>
              <a:lnSpc>
                <a:spcPct val="150000"/>
              </a:lnSpc>
            </a:pPr>
            <a:r>
              <a:rPr lang="en-GB" sz="3200" dirty="0">
                <a:latin typeface="NTPreCursivefk" panose="03000400000000000000" pitchFamily="66" charset="0"/>
              </a:rPr>
              <a:t>Caruso and Mozart: Tuesday</a:t>
            </a:r>
          </a:p>
          <a:p>
            <a:pPr>
              <a:lnSpc>
                <a:spcPct val="150000"/>
              </a:lnSpc>
            </a:pPr>
            <a:r>
              <a:rPr lang="en-GB" sz="3200" dirty="0">
                <a:latin typeface="NTPreCursivefk" panose="03000400000000000000" pitchFamily="66" charset="0"/>
              </a:rPr>
              <a:t>Simone: Wednesday    </a:t>
            </a:r>
          </a:p>
          <a:p>
            <a:endParaRPr lang="en-GB" sz="2000" dirty="0"/>
          </a:p>
        </p:txBody>
      </p:sp>
    </p:spTree>
    <p:extLst>
      <p:ext uri="{BB962C8B-B14F-4D97-AF65-F5344CB8AC3E}">
        <p14:creationId xmlns:p14="http://schemas.microsoft.com/office/powerpoint/2010/main" val="792410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09600"/>
            <a:ext cx="8596668" cy="1320800"/>
          </a:xfrm>
        </p:spPr>
        <p:txBody>
          <a:bodyPr>
            <a:normAutofit/>
          </a:bodyPr>
          <a:lstStyle/>
          <a:p>
            <a:pPr algn="ctr"/>
            <a:r>
              <a:rPr lang="en-GB" sz="5000" b="1" u="sng">
                <a:solidFill>
                  <a:schemeClr val="tx1"/>
                </a:solidFill>
                <a:latin typeface="NTPreCursivefk" panose="03000400000000000000" pitchFamily="66" charset="0"/>
              </a:rPr>
              <a:t>Educational visits</a:t>
            </a:r>
          </a:p>
        </p:txBody>
      </p:sp>
      <p:sp>
        <p:nvSpPr>
          <p:cNvPr id="3" name="Content Placeholder 2"/>
          <p:cNvSpPr>
            <a:spLocks noGrp="1"/>
          </p:cNvSpPr>
          <p:nvPr>
            <p:ph idx="1"/>
          </p:nvPr>
        </p:nvSpPr>
        <p:spPr>
          <a:xfrm>
            <a:off x="216562" y="1517941"/>
            <a:ext cx="9934222" cy="4060737"/>
          </a:xfrm>
        </p:spPr>
        <p:txBody>
          <a:bodyPr>
            <a:normAutofit/>
          </a:bodyPr>
          <a:lstStyle/>
          <a:p>
            <a:pPr>
              <a:lnSpc>
                <a:spcPct val="150000"/>
              </a:lnSpc>
            </a:pPr>
            <a:r>
              <a:rPr lang="en-GB" sz="3600" dirty="0">
                <a:latin typeface="NTPreCursivefk" panose="03000400000000000000" pitchFamily="66" charset="0"/>
              </a:rPr>
              <a:t>Our first trip will be to the London Imperial War Museum which will be in October. You have been sent the information on Class Dojo. </a:t>
            </a:r>
          </a:p>
          <a:p>
            <a:pPr>
              <a:lnSpc>
                <a:spcPct val="150000"/>
              </a:lnSpc>
            </a:pPr>
            <a:r>
              <a:rPr lang="en-GB" sz="3600" dirty="0">
                <a:latin typeface="NTPreCursivefk" panose="03000400000000000000" pitchFamily="66" charset="0"/>
              </a:rPr>
              <a:t>Parent volunteers  </a:t>
            </a:r>
          </a:p>
        </p:txBody>
      </p:sp>
    </p:spTree>
    <p:extLst>
      <p:ext uri="{BB962C8B-B14F-4D97-AF65-F5344CB8AC3E}">
        <p14:creationId xmlns:p14="http://schemas.microsoft.com/office/powerpoint/2010/main" val="2956939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522" y="341152"/>
            <a:ext cx="8596668" cy="1320800"/>
          </a:xfrm>
        </p:spPr>
        <p:txBody>
          <a:bodyPr>
            <a:normAutofit/>
          </a:bodyPr>
          <a:lstStyle/>
          <a:p>
            <a:pPr algn="ctr"/>
            <a:r>
              <a:rPr lang="en-GB" sz="5000" b="1" u="sng">
                <a:solidFill>
                  <a:schemeClr val="tx1"/>
                </a:solidFill>
                <a:latin typeface="NTPreCursivefk" panose="03000400000000000000" pitchFamily="66" charset="0"/>
              </a:rPr>
              <a:t>Snacks</a:t>
            </a:r>
          </a:p>
        </p:txBody>
      </p:sp>
      <p:sp>
        <p:nvSpPr>
          <p:cNvPr id="7" name="Title 1"/>
          <p:cNvSpPr txBox="1">
            <a:spLocks/>
          </p:cNvSpPr>
          <p:nvPr/>
        </p:nvSpPr>
        <p:spPr>
          <a:xfrm>
            <a:off x="419450" y="1578061"/>
            <a:ext cx="10178435" cy="447818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3000" i="1">
                <a:solidFill>
                  <a:srgbClr val="0070C0"/>
                </a:solidFill>
                <a:latin typeface="NTPreCursivefk" panose="03000400000000000000" pitchFamily="66" charset="0"/>
              </a:rPr>
              <a:t>Children can bring a small snack in for the morning break. </a:t>
            </a:r>
          </a:p>
          <a:p>
            <a:pPr algn="ctr"/>
            <a:endParaRPr lang="en-GB" sz="3000" i="1">
              <a:solidFill>
                <a:srgbClr val="0070C0"/>
              </a:solidFill>
              <a:latin typeface="NTPreCursivefk" panose="03000400000000000000" pitchFamily="66" charset="0"/>
            </a:endParaRPr>
          </a:p>
          <a:p>
            <a:pPr marL="457200" indent="-457200" algn="just">
              <a:buFontTx/>
              <a:buChar char="-"/>
            </a:pPr>
            <a:r>
              <a:rPr lang="en-GB" sz="3000" i="1">
                <a:solidFill>
                  <a:srgbClr val="0070C0"/>
                </a:solidFill>
                <a:latin typeface="NTPreCursivefk" panose="03000400000000000000" pitchFamily="66" charset="0"/>
              </a:rPr>
              <a:t>This could include:</a:t>
            </a:r>
          </a:p>
          <a:p>
            <a:pPr marL="914400" lvl="1" indent="-457200" algn="just">
              <a:buFontTx/>
              <a:buChar char="-"/>
            </a:pPr>
            <a:r>
              <a:rPr lang="en-GB" sz="2800" i="1">
                <a:solidFill>
                  <a:srgbClr val="0070C0"/>
                </a:solidFill>
                <a:latin typeface="NTPreCursivefk" panose="03000400000000000000" pitchFamily="66" charset="0"/>
              </a:rPr>
              <a:t>Breadsticks</a:t>
            </a:r>
          </a:p>
          <a:p>
            <a:pPr marL="914400" lvl="1" indent="-457200" algn="just">
              <a:buFontTx/>
              <a:buChar char="-"/>
            </a:pPr>
            <a:r>
              <a:rPr lang="en-GB" sz="2800" i="1">
                <a:solidFill>
                  <a:srgbClr val="0070C0"/>
                </a:solidFill>
                <a:latin typeface="NTPreCursivefk" panose="03000400000000000000" pitchFamily="66" charset="0"/>
              </a:rPr>
              <a:t>Crackers</a:t>
            </a:r>
          </a:p>
          <a:p>
            <a:pPr marL="914400" lvl="1" indent="-457200" algn="just">
              <a:buFontTx/>
              <a:buChar char="-"/>
            </a:pPr>
            <a:r>
              <a:rPr lang="en-GB" sz="2800" i="1">
                <a:solidFill>
                  <a:srgbClr val="0070C0"/>
                </a:solidFill>
                <a:latin typeface="NTPreCursivefk" panose="03000400000000000000" pitchFamily="66" charset="0"/>
              </a:rPr>
              <a:t>Biscuits</a:t>
            </a:r>
          </a:p>
          <a:p>
            <a:pPr marL="914400" lvl="1" indent="-457200" algn="just">
              <a:buFontTx/>
              <a:buChar char="-"/>
            </a:pPr>
            <a:r>
              <a:rPr lang="en-GB" sz="2800" i="1">
                <a:solidFill>
                  <a:srgbClr val="0070C0"/>
                </a:solidFill>
                <a:latin typeface="NTPreCursivefk" panose="03000400000000000000" pitchFamily="66" charset="0"/>
              </a:rPr>
              <a:t>Fruit </a:t>
            </a:r>
          </a:p>
          <a:p>
            <a:pPr marL="457200" indent="-457200" algn="just">
              <a:buFontTx/>
              <a:buChar char="-"/>
            </a:pPr>
            <a:r>
              <a:rPr lang="en-GB" sz="3000" i="1">
                <a:solidFill>
                  <a:srgbClr val="0070C0"/>
                </a:solidFill>
                <a:latin typeface="NTPreCursivefk" panose="03000400000000000000" pitchFamily="66" charset="0"/>
              </a:rPr>
              <a:t>Please do NOT send in any chocolate, crisps, cake or food with nuts in. </a:t>
            </a:r>
          </a:p>
        </p:txBody>
      </p:sp>
    </p:spTree>
    <p:extLst>
      <p:ext uri="{BB962C8B-B14F-4D97-AF65-F5344CB8AC3E}">
        <p14:creationId xmlns:p14="http://schemas.microsoft.com/office/powerpoint/2010/main" val="3994917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6822" y="48787"/>
            <a:ext cx="8596668" cy="1320800"/>
          </a:xfrm>
        </p:spPr>
        <p:txBody>
          <a:bodyPr>
            <a:normAutofit/>
          </a:bodyPr>
          <a:lstStyle/>
          <a:p>
            <a:pPr algn="ctr"/>
            <a:r>
              <a:rPr lang="en-GB" sz="5000" u="sng">
                <a:solidFill>
                  <a:schemeClr val="tx1"/>
                </a:solidFill>
                <a:latin typeface="NTPreCursivefk" panose="03000400000000000000" pitchFamily="66" charset="0"/>
              </a:rPr>
              <a:t>Meeting the Year 6 team</a:t>
            </a:r>
          </a:p>
        </p:txBody>
      </p:sp>
      <p:sp>
        <p:nvSpPr>
          <p:cNvPr id="6" name="Rounded Rectangle 5"/>
          <p:cNvSpPr/>
          <p:nvPr/>
        </p:nvSpPr>
        <p:spPr>
          <a:xfrm>
            <a:off x="4096770" y="3429000"/>
            <a:ext cx="3590493" cy="14369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latin typeface="NTPreCursivefk" panose="03000400000000000000" pitchFamily="66" charset="0"/>
            </a:endParaRPr>
          </a:p>
          <a:p>
            <a:pPr algn="ctr"/>
            <a:r>
              <a:rPr lang="en-GB" sz="2600" dirty="0">
                <a:latin typeface="NTPreCursivefk" panose="03000400000000000000" pitchFamily="66" charset="0"/>
              </a:rPr>
              <a:t>Ms Khan and Mrs </a:t>
            </a:r>
            <a:r>
              <a:rPr lang="en-GB" sz="2600" dirty="0" err="1">
                <a:latin typeface="NTPreCursivefk" panose="03000400000000000000" pitchFamily="66" charset="0"/>
              </a:rPr>
              <a:t>Quereshi</a:t>
            </a:r>
            <a:r>
              <a:rPr lang="en-GB" sz="2600" dirty="0">
                <a:latin typeface="NTPreCursivefk" panose="03000400000000000000" pitchFamily="66" charset="0"/>
              </a:rPr>
              <a:t> </a:t>
            </a:r>
          </a:p>
          <a:p>
            <a:pPr algn="ctr"/>
            <a:endParaRPr lang="en-GB" sz="2600" dirty="0">
              <a:latin typeface="NTPreCursivefk" panose="03000400000000000000" pitchFamily="66" charset="0"/>
            </a:endParaRPr>
          </a:p>
          <a:p>
            <a:pPr algn="ctr"/>
            <a:r>
              <a:rPr lang="en-GB" sz="2600" b="1" u="sng" dirty="0">
                <a:latin typeface="NTPreCursivefk" panose="03000400000000000000" pitchFamily="66" charset="0"/>
              </a:rPr>
              <a:t>Simone class</a:t>
            </a:r>
          </a:p>
          <a:p>
            <a:pPr algn="ctr"/>
            <a:endParaRPr lang="en-GB" sz="2600" b="1" dirty="0">
              <a:latin typeface="NTPreCursivefk" panose="03000400000000000000" pitchFamily="66" charset="0"/>
            </a:endParaRPr>
          </a:p>
        </p:txBody>
      </p:sp>
      <p:sp>
        <p:nvSpPr>
          <p:cNvPr id="4" name="Rounded Rectangle 3"/>
          <p:cNvSpPr/>
          <p:nvPr/>
        </p:nvSpPr>
        <p:spPr>
          <a:xfrm>
            <a:off x="8328245" y="3416855"/>
            <a:ext cx="3380282" cy="14612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latin typeface="NTPreCursivefk" panose="03000400000000000000" pitchFamily="66" charset="0"/>
              </a:rPr>
              <a:t>Mrs Bacon </a:t>
            </a:r>
          </a:p>
          <a:p>
            <a:pPr algn="ctr"/>
            <a:r>
              <a:rPr lang="en-GB" sz="2600" b="1" u="sng" dirty="0">
                <a:latin typeface="NTPreCursivefk" panose="03000400000000000000" pitchFamily="66" charset="0"/>
              </a:rPr>
              <a:t>Caruso class</a:t>
            </a:r>
          </a:p>
        </p:txBody>
      </p:sp>
      <p:sp>
        <p:nvSpPr>
          <p:cNvPr id="5" name="Rounded Rectangle 4"/>
          <p:cNvSpPr/>
          <p:nvPr/>
        </p:nvSpPr>
        <p:spPr>
          <a:xfrm>
            <a:off x="153555" y="3416855"/>
            <a:ext cx="3563972" cy="14369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a:latin typeface="NTPreCursivefk" panose="03000400000000000000" pitchFamily="66" charset="0"/>
              </a:rPr>
              <a:t>Mr Mackie</a:t>
            </a:r>
          </a:p>
          <a:p>
            <a:pPr algn="ctr"/>
            <a:endParaRPr lang="en-GB" sz="2600" b="1">
              <a:latin typeface="NTPreCursivefk" panose="03000400000000000000" pitchFamily="66" charset="0"/>
            </a:endParaRPr>
          </a:p>
          <a:p>
            <a:pPr algn="ctr"/>
            <a:r>
              <a:rPr lang="en-GB" sz="2600" b="1" u="sng">
                <a:latin typeface="NTPreCursivefk" panose="03000400000000000000" pitchFamily="66" charset="0"/>
              </a:rPr>
              <a:t>Mozart class</a:t>
            </a:r>
          </a:p>
        </p:txBody>
      </p:sp>
      <p:sp>
        <p:nvSpPr>
          <p:cNvPr id="7" name="Rounded Rectangle 6"/>
          <p:cNvSpPr/>
          <p:nvPr/>
        </p:nvSpPr>
        <p:spPr>
          <a:xfrm>
            <a:off x="3261650" y="875334"/>
            <a:ext cx="5094020" cy="836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a:latin typeface="NTPreCursivefk" panose="03000400000000000000" pitchFamily="66" charset="0"/>
              </a:rPr>
              <a:t>Mr Mackie – </a:t>
            </a:r>
            <a:r>
              <a:rPr lang="en-GB" sz="2600" b="1">
                <a:latin typeface="NTPreCursivefk" panose="03000400000000000000" pitchFamily="66" charset="0"/>
              </a:rPr>
              <a:t>Phase Leader</a:t>
            </a:r>
          </a:p>
        </p:txBody>
      </p:sp>
      <p:cxnSp>
        <p:nvCxnSpPr>
          <p:cNvPr id="10" name="Straight Connector 9"/>
          <p:cNvCxnSpPr/>
          <p:nvPr/>
        </p:nvCxnSpPr>
        <p:spPr>
          <a:xfrm flipV="1">
            <a:off x="1935541" y="2945372"/>
            <a:ext cx="8082845" cy="11289"/>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a:off x="1952307" y="2956661"/>
            <a:ext cx="0" cy="402368"/>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5850361" y="2973741"/>
            <a:ext cx="0" cy="402368"/>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a:off x="10018386" y="2956661"/>
            <a:ext cx="0" cy="402368"/>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Connector 14"/>
          <p:cNvCxnSpPr>
            <a:cxnSpLocks/>
          </p:cNvCxnSpPr>
          <p:nvPr/>
        </p:nvCxnSpPr>
        <p:spPr>
          <a:xfrm>
            <a:off x="5832607" y="1728598"/>
            <a:ext cx="17754" cy="1309328"/>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82979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3916" y="95693"/>
            <a:ext cx="7814931" cy="1180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a:latin typeface="NTPreCursivefk" panose="03000400000000000000" pitchFamily="66" charset="0"/>
              </a:rPr>
              <a:t>SATs Week </a:t>
            </a:r>
          </a:p>
        </p:txBody>
      </p:sp>
      <p:sp>
        <p:nvSpPr>
          <p:cNvPr id="3" name="Content Placeholder 2"/>
          <p:cNvSpPr>
            <a:spLocks noGrp="1"/>
          </p:cNvSpPr>
          <p:nvPr>
            <p:ph idx="1"/>
          </p:nvPr>
        </p:nvSpPr>
        <p:spPr>
          <a:xfrm>
            <a:off x="563525" y="3339713"/>
            <a:ext cx="9739423" cy="3880773"/>
          </a:xfrm>
        </p:spPr>
        <p:txBody>
          <a:bodyPr>
            <a:normAutofit/>
          </a:bodyPr>
          <a:lstStyle/>
          <a:p>
            <a:pPr>
              <a:buFont typeface="Wingdings" panose="05000000000000000000" pitchFamily="2" charset="2"/>
              <a:buChar char="q"/>
            </a:pPr>
            <a:r>
              <a:rPr lang="en-GB" sz="2200" dirty="0">
                <a:latin typeface="NTPreCursivefk" panose="03000400000000000000" pitchFamily="66" charset="0"/>
              </a:rPr>
              <a:t>Booster classes for the Year Group – Start after the October half term. </a:t>
            </a:r>
          </a:p>
          <a:p>
            <a:pPr>
              <a:buFont typeface="Wingdings" panose="05000000000000000000" pitchFamily="2" charset="2"/>
              <a:buChar char="q"/>
            </a:pPr>
            <a:r>
              <a:rPr lang="en-GB" sz="2200" dirty="0">
                <a:latin typeface="NTPreCursivefk" panose="03000400000000000000" pitchFamily="66" charset="0"/>
              </a:rPr>
              <a:t>Targeted intervention sessions</a:t>
            </a:r>
          </a:p>
          <a:p>
            <a:pPr>
              <a:buFont typeface="Wingdings" panose="05000000000000000000" pitchFamily="2" charset="2"/>
              <a:buChar char="q"/>
            </a:pPr>
            <a:r>
              <a:rPr lang="en-GB" sz="2200" dirty="0">
                <a:latin typeface="NTPreCursivefk" panose="03000400000000000000" pitchFamily="66" charset="0"/>
              </a:rPr>
              <a:t>Grouping for Maths and English lessons</a:t>
            </a:r>
          </a:p>
          <a:p>
            <a:pPr marL="0" indent="0">
              <a:buNone/>
            </a:pPr>
            <a:endParaRPr lang="en-GB" sz="2200" b="1" i="1" dirty="0">
              <a:latin typeface="NTPreCursivefk" panose="03000400000000000000" pitchFamily="66" charset="0"/>
            </a:endParaRPr>
          </a:p>
          <a:p>
            <a:pPr marL="0" indent="0">
              <a:buNone/>
            </a:pPr>
            <a:r>
              <a:rPr lang="en-GB" sz="2200" b="1" i="1" dirty="0">
                <a:latin typeface="NTPreCursivefk" panose="03000400000000000000" pitchFamily="66" charset="0"/>
              </a:rPr>
              <a:t>Mr Mackie, Mrs Bacon and Mrs Khan/Mrs </a:t>
            </a:r>
            <a:r>
              <a:rPr lang="en-GB" sz="2200" b="1" i="1" dirty="0" err="1">
                <a:latin typeface="NTPreCursivefk" panose="03000400000000000000" pitchFamily="66" charset="0"/>
              </a:rPr>
              <a:t>Quereshi</a:t>
            </a:r>
            <a:r>
              <a:rPr lang="en-GB" sz="2200" b="1" i="1" dirty="0">
                <a:latin typeface="NTPreCursivefk" panose="03000400000000000000" pitchFamily="66" charset="0"/>
              </a:rPr>
              <a:t> are joined by Mrs </a:t>
            </a:r>
            <a:r>
              <a:rPr lang="en-GB" sz="2200" b="1" i="1" dirty="0" err="1">
                <a:latin typeface="NTPreCursivefk" panose="03000400000000000000" pitchFamily="66" charset="0"/>
              </a:rPr>
              <a:t>Natha</a:t>
            </a:r>
            <a:r>
              <a:rPr lang="en-GB" sz="2200" b="1" i="1" dirty="0">
                <a:latin typeface="NTPreCursivefk" panose="03000400000000000000" pitchFamily="66" charset="0"/>
              </a:rPr>
              <a:t> in teaching the Maths and English Sets.</a:t>
            </a:r>
          </a:p>
          <a:p>
            <a:endParaRPr lang="en-GB" sz="2200" dirty="0">
              <a:latin typeface="NTPreCursivefk" panose="03000400000000000000" pitchFamily="66" charset="0"/>
            </a:endParaRPr>
          </a:p>
          <a:p>
            <a:endParaRPr lang="en-GB" sz="2200" dirty="0">
              <a:latin typeface="NTPreCursivefk" panose="03000400000000000000" pitchFamily="66" charset="0"/>
            </a:endParaRPr>
          </a:p>
        </p:txBody>
      </p:sp>
      <p:sp>
        <p:nvSpPr>
          <p:cNvPr id="6" name="Wave 5"/>
          <p:cNvSpPr/>
          <p:nvPr/>
        </p:nvSpPr>
        <p:spPr>
          <a:xfrm>
            <a:off x="999461" y="1451504"/>
            <a:ext cx="7049386" cy="1860698"/>
          </a:xfrm>
          <a:prstGeom prst="wav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NTPreCursivefk" panose="03000400000000000000" pitchFamily="66" charset="0"/>
              </a:rPr>
              <a:t>Dates Monday 11</a:t>
            </a:r>
            <a:r>
              <a:rPr lang="en-GB" sz="3200" baseline="30000" dirty="0">
                <a:latin typeface="NTPreCursivefk" panose="03000400000000000000" pitchFamily="66" charset="0"/>
              </a:rPr>
              <a:t>th</a:t>
            </a:r>
            <a:r>
              <a:rPr lang="en-GB" sz="3200" dirty="0">
                <a:latin typeface="NTPreCursivefk" panose="03000400000000000000" pitchFamily="66" charset="0"/>
              </a:rPr>
              <a:t> May 2025 – Thursday 14</a:t>
            </a:r>
            <a:r>
              <a:rPr lang="en-GB" sz="3200" baseline="30000" dirty="0">
                <a:latin typeface="NTPreCursivefk" panose="03000400000000000000" pitchFamily="66" charset="0"/>
              </a:rPr>
              <a:t>th</a:t>
            </a:r>
            <a:r>
              <a:rPr lang="en-GB" sz="3200" dirty="0">
                <a:latin typeface="NTPreCursivefk" panose="03000400000000000000" pitchFamily="66" charset="0"/>
              </a:rPr>
              <a:t> 2025</a:t>
            </a:r>
          </a:p>
        </p:txBody>
      </p:sp>
      <p:sp>
        <p:nvSpPr>
          <p:cNvPr id="2" name="AutoShape 4" descr="data:image/jpeg;base64,/9j/4AAQSkZJRgABAQAAAQABAAD/2wCEABYWGBQYFBwaFhwYHBocIiceGBwgLjg0JzAlNiwsIjYsJTAlIzIsMDouNjA+TkBJPjpnUERYLkRHelJ8ZoZaUnYBDhoYGiAiGh4eIiIeICciRTAgHlIyNDgiSRQ4Hic2Jyk4HCcuMhwpPClJFj4eFFQ6RzIjRScgHiM2JxowNFY2Ov/AABEIASUAzwMBIgACEQEDEQH/xACnAAEAAwEBAQAAAAAAAAAAAAAAAwQFBgECEAABBAADAwYKCAUEAQUAAAABAAIDBAUREiFUshMUFTFBUQYiMjQ1cXOCktJCUlNhkZOj4yMzYnKhgbHC4cEkdKLi8AEBAQADAQEAAAAAAAAAAAAAAAIBAwQFBhEAAgEBBgQFBAEDBQEAAAAAAAECEQMSEyExUTJBYXEEcpGhsSJSgcFiQtHwFDNzgpLx/9oADAMBAAIRAxEAPwDOs2LYtzhs84AleGgPOQGoqHnNzeLHxu+ZLXnlj20nEVB2gdZOwBeukqLJaHC26sn5zc3ix8bvmTnNzeLHxu+ZRvjli2yxyRg9ReCP9wnJT6NZjlDOvXpOnL15ZJSPQxWXUk5zc3ix8bvmTnNzeLHxu+ZRlkoZrMcgZ9fI6fxyyXws0WyMVfUn5zc3ix8bvmTnNzeLHxu+ZQIlFshV7k/Obm8WPjd8yc5ubxY+N3zKBEotkKvcn5zc3ix8bvmTnNzeLHxu+ZQIlFshV7k/Obm8WPjd8yc5ubxY+N3zKBEotkKvcn5zc3ix8bvmTnNzeLHxu+ZQIlFshV7k/Obm8WPjd8yc5ubxY+N3zKBEotkKvcn5zc3ix8bvmTnNzeLHxu+ZQIlFshV7k/Obm8WPjd8yc5ubxY+N3zKBEotkKvcn5zc3ix8bvmTnNzeLHxu+ZQIlFshV7k/Obm8WPjd8yu4bPZffhbJNM9h15tc4keQ5Zav4X6Sh9/gcokldlktH8Fxbqu5XteeWPbScRVqMmthhsRbJ55jByvayMN1EM7i9fc+HYm+zM9laRzHyPcx3eCUZSxuNjmMrSaH7XscGOb+D1DaaSquqryLSabPihsgsSvGtlWM2IIXeSZieSEhHaGqDKzzWS8Z8+VJry5563OO0s6supW+aY9yvKiCUP06NgYGaPqaB4mlDUx06M6xyiJdEwMj0Bx7dIGRUZVr9OfwX6lh08dGzXjk1nmMGkwD6c0o1vDj1BqwQMgtSWhjU0hlmrSOkfte7Jg4VH0Zi26yq43VnVVeuZErz5ZFBFf6MxXdZU6MxXdZVtvR3Rquy2KCK/wBGYrusqdGYrusqXo7oXZbFBFf6MxXdZU6MxXdZUvR3Quy2KCK/0Ziu6yp0Ziu6ypejuhdlsUEV/ozFd1lTozFd1lS9HdC7LYoIr/RmK7rKnRmK7rKl6O6F2WxQRX+jMV3WVOjMV3WVL0d0Lstigiv9GYrusqdGYrusqXo7oXZbFBFf6MxXdZU6MxXdZUvR3Quy2KCv4X6Sh9/gcnRmK7rKrdCjfguxSzwPjjbq1P8AdIUSlG7LNafouMXVdy1JimIxyvjjs0WsY8sYHA5gL46WxTeqCxbXnlj20nEVAsKzjRGXN1Z0PS2Kb1QTpbFN6oLnkWcOJjEZ0PS2Kb1QTpbFN6oLnkTDiMRnQ9LYpvVBOlsU3qgueRMOIxGdD0tim9UE6WxTeqC55Ew4jEZ0PS2Kb1QTpbFN6oLnkTDiMRnQ9LYpvVBOlsU3qgueRMOIxGdD0tim9UE6WxTeqC55Ew4jEZ0PS2Kb1QTpbFN6oLnkTDiMRnQ9LYpvVBOlsU3qgueRMOIxGdD0tim9UE6WxTeqC55Ew4jEZ0PS2Kb1QTpbFN6oLnkTDiMRnQ9LYpvVBTVsRv2J2Qzz1Hxvz1MjB19RK5hX8L9JQ+/wOUShGkuxUZttFe155Y9tJxFQKe155Y9tJxFQLetF2NL1YREVEhFamqTQwVpjpeLf8hjMy9LlWSk9sc74jKW63MYSdH95IUXlkql3WVUXpa9rQ5zHta7yXEEA+olMj2ggdh7FRJ4i9yI6wR3Zq9VoTWYTOZIK8AOnlZjkCVhtLNsyk2UEV/o60brajHQve9mtkrTnHoVJzHteWaSXBxaAAduRyzbszKKSej/+GXFnyi9Ic12l7XMd9VwIP+UAcWuc1ri1vluAOQ9Z6gsk0Z4iHYM3Aj1r0te0AvY9rXeS4ggH1EoKM8RT14DZl5ISRRbC7XKcmK/Lg9iCIyy2aIbpL2eOc3Dr8TNihzismylFsyUTb2hzfuIyKZHqydn9XLb+CskImTtQaA4vPUwDb+CEOa4teHNcOtrhkfwKAIiLJgK/hfpKH3+ByoK/hfpKH3+By1z4ZeV/BcdV3K9rzyx7aTiKgU9rzyx7aTiKgVLRdjD1YXh6l6iok7OsIjSw/wAjnYrymiJPI1rCwmE2MZ03gXStL5JmydsgVSa5NNDViyEfM/5MjT4ymnxGeaxDaDI4bUPXMz6fZ44XGoSV7LU670cszVZaa42Rfv05q8rHt5BvYezRmwLPu7PB7Df75P8Amop78czJM6FNk0oIfOOJoV2gbr6AhYMOnha86GWuuNyijiqvKjWRVUyPGdsWGf8AtPkUNS5UNXo/EmE1i/XFMzrjK+8assnsQMZI2YwQhkszPJMirVrjIIeSlqVrTA8vYZPKBWxKsFlXOvuRWkteRr4bBPhuOCprzimYZP72gPVSocRt3rM4siLkGvZLZeAdEWonJoVfpS0cRF97WOka0sZH1MDFFUuzVJJnBjJI7OYsQv8AJKm5J1dFW771M3o78zVt5WMBnlfZZcMErOQsBul+0sYQ8Jituzhxq1qhZFCyAP8Aues2S+59SapHXggglLTpZ1ggh3vE5LVrG9NSg1HCpWMH8Kefy4VFGknJZV0/BdU9C5NBDP4SwiVo0R1A9rPecqbLYeLIxDEKc8E0bwIWdj+zRmxUcRvasWFmk/8AkMbEyXseoZ78czJMqNOOaXY+ccTAihJqL6fsXlmZeRLMnLbxgA08Kz3b5Fj5ZjJW7VuS1HWjexrBVj5JhHaMmjM/CuuSq4c6PP0OaMspG+Ixf6HtO6ow8Wn+zUsXJS4nFi4BEBpvmf8Ac9niFc9BfsQUZqcYbon1ZvPW3UA05JHfniw6SgwDk5CfH7Q09YC5nZzzp2XlZvU45F+CaSDBp8Qi88tTlj5u1gSSR97AH2LWTp6swZHN2kEs+dUKl2WoySLRHPXl2ywSJavSWYmQNiir1ojqbBH2u73FVcaeS55S/iYvqn66lFERdhyBX8L9JQ+/wOVBX8L9JQ+/wOWufDLyv4Ljqu5XteeWPbScRUCnteeWPbScRUCpaLsYerCIiokIiIAvWxmV4Y1up7tjQvFao+fQ/wB3/grVaSuwnLVxi36IuKrKK3YFG91CB6rOa5jix4yc0kOHcV0llmLOnzpvayLIdenr95pKo4dBFZ5ybAEkmva/7zqzIyXi2fjpXJWtphuKSrGPGm3TNM7pWCqoxrXd6GQi3qjMLtsfHFC7JmQMj/KOfaDmq9CtAYZbFrxmxlwA7Mm9bl0f66zStHKE4uFPop9TrwmrAllRp15mSrLKT5a77IMeiPUXA9ewZ9y1qseG29cjIC3LIFj+IAFQUyTgtn1S8C0WvjXR3IyhOM4qSaWkqm2FhmqtNNOhTNQigLZkZkSAI/8AXSqea05IIG4O2cRjlvF8f38lcnhp0oGE1jYHU+T/AJFWvGJOad60k7ZxgqJZKmVa08vMl2NaUpFXasyqtWW2XiIsGjLPUqvaR3Ej8Ni3cKMZsWjAC2I6DG1y9qswuwZYY4nHR5Uj+s/e05qZeNcLS2UoTcIxi6UzVUq3vWhlWCcY0aq2zBRekaXOafouLfwJC8XuJppNaNexwNUqgiIsmAiIgCv4X6Sh9/gcqCv4X6Sh9/gctc+GXlfwXHVdyva88se2k4ioFPa88se2k4ioFS0XYw9WERFRIREQBW6Hn0H9x4SqiLXON6M46XotV7oqLo09mdLZpW559cVl8LcgNAJHCVFhMZjfbi6zHIGE/Eud0M7gvdLcgMtg7F4q8DPDlZO1i4tJL6EnlLfVndjxvKV1+psYCM+W9UakoyQy156cjwxznyNb94PcsMgEZHqHYrVWSnGHttQmVjstGnrb/kKrfwtca0rJtqN2K4lOPPN0YhbcMdNe1GbdCu2ty0fKslk2aw36I25ZqpS9B2PVLwKF96COB0NCAxa9jpHLK0t2ZjPLYFyw8LbWuNK0bg5Ti02s3d/gslrRG2VrCN1LOiZty+gG+5xq3RgvwFrXSMlqlube8LmsgTmRtTIZEbcj1gHYuuXgpONrBTjSdo5usd9nWqaNKt1WLaeUaHR0BFz+6IMuSBZlpVXBhnPY/wD30ysYtBABGwdiFoIy7B2Kn4JtWyxK4kIxr5aZ9a3QrdfT9Ojb9a/3JJP50vtZOIr4QAAZBF60VRRWyp6I4m6tvdhERWSEREAV/C/SUPv8DlQV/C/SUPv8Dlrnwy8r+C46ruV7Xnlj20nEVAp7Xnlj20nEVAqWi7GHqwiIqJCIiAIiIAiK7h8Lp7QblnE3zk/0HZkP6ndiltJNvRFJNuhSXhIC61mB1QSXanM+gHO+QBaENGpCRojY0jtDRn+JBcvPfi1ooSfV0S/cjoVjuziGQWpWl0UE72jrc1hIURzacnAtPc4ZH/K7WbE6EMhiynndGcniIatJ9b3AKWGSjfY7QS4t2SxSDa31teCEdvNKtxPdVpl6MzhR3OFRdjNhNEgnQxvqzbwnJY9jCwItdVz3O+yf/wANgSPi4PijKH8snH8yTJdi+TTMZEG0IvSOYIiIAiIgCIiAK/hfpKH3+ByoK/hfpKH3+By1z4ZeV/BcdV3K9rzyx7aTiKgU9rzyx7aTiKgVLRdjD1YREVEhERAEREAPUu3wtldtOPkPJID/ALy4ja5y4hb+GTyMw+YMY6QsdlobscWuI6th73LzvEp0g08r1Gu+nxT8s6rLVrnyOrBBGYIIPUQviR7Yo3SPOTWgklYrcQqsy1ts1j3PZ8ufCq1jnViZk9S7HNybg9lRxDVw3K80djjJaxaKVOzhD3PBin5Qh8sj35nPIF7tjJFYwy5hgvPdCJIA+MiQynxOJ2S0mV6THulrw8nNIP4uzPIHraWE7FXmrUK0XiQhkZIfPF1vfkfEZtJ63Jeq6Oufx/mhihcuW9BY2McpK/8AkR9ntH9zQqmFvE1ufU4zPMYEsx4Yx2NasmzLLnLmdUz/ADt46mjshae4LQwiN8Jnz2OdEz3c3OAWJUUXsln2O3CuwbfE/wC5QxdldloGLy3ZmT5llKWeTlrEkvY5x0/2jYP8BRL17GLjZwT1p/ke0a3Y9jwpusmERF0moIiIAiIgCv4X6Sh9/gcqCv4X6Sh9/gctc+GXlfwXHVdyva88se2k4ioFPa88se2k4ioFS0XYw9WERFRIREQBERAFrYdoFO8ZXBjNHWe/Q9UI61qWMyRROcwdo/8AAzzK1sNga+tGZWsfG6Z7nsfn2NLAvN8RODjdUk3iJNVzqs/xwHXZRknWnLIo1323O0wvfnkSczs0gZkuz2ZAKQl7s9deOUAA62DsPbnGeJal6OvXiE0MUTHk8kQCcnMc0hzcssllxyQGOOEukiY2XleU6z1Bp6h1tyGlcqdcz6mMrybUcvfrpn2JIp9o5CdzSOqOfaPdkbtC+ppp2jXNny5J5BpOZ7jKSNn3MUM8kRgjZk179DMpBls2vLg4jaScwoYWNfqknd/CiAzBPjOPYxvrVGnDjxUpmTZCuwPBDnZ6ou3WRnm89zW9nepqMtmN8vKxzaLTdszgfLGbhtXsRZsnkPiDS6wW9Q+rDH2rek1StZmTpcQ/PM+Tlq7gFzWj+mSpVOL+DntJ6qnPXszhm9S9ViGpamMjYmE8mS15OwZhQEEEgghzSQ4HsI2EL31OEm0pJtLNVzo9Ko+ccWs2jxERbCAiIgCIiAK/hfpKH3+ByoK/hfpKH3+By1z4ZeV/BcdV3K9rzyx7aTiKgU9rzyx7aTiKgVLRdjD1YREVEhERAE2nYBmTsaPvRfTHuje2RmxzCHNWHWjpry2vcjK1VTrYonQRwQtfmQANA7HdpKuQRtkEre5wH+rSdq8w6Rk8TDMGfxAHsPdszLAVPLGxjHuja0PyJHXkT2asl8dCydVaN1ed5c7/ADzPYcuRys8wsW3x238myIvjYWA9Ydlm4ElItQYGNNaw0vIDH7HZ5dYzyIBAW3NRdLAQII3TFwJI0t9Z1BuaonBbL2ksyYe1jyOIL1YvLY9OztbO7Ru70677mTPE9krv4L429x2j/R2W0Ksepb/RGKtYWmWHSRkWlx+RRswm7HqOVd5yyZm47D3+SqqjdjQpxJkUjnyFrNEbHx7Y4PoRN7ZJz2lWcOZI+d88I/gAPE9mTypiQcwxWYcOtRTZTMBg2ulOYL5ZO9wPYFowsOp0cjWCMAcm0dxzBBDcm5LU3TI8yc1S7HQpkPDmclk3WTo7tWZ1avX/ALlc7ikRivP7pAHg/wCCuylZCxmQjjzOfJg9WfXntXG4hZkmmMJy0QEtb3k9Wblz+Es5wtkk1L6Hf8hx2rTi++Xcz0RF9QeYEREAREQBX8L9JQ+/wOVBX8L9JQ+/wOWufDLyv4Ljqu5XteeWPbScRUCnteeWPbScRUCpaLsYerCIiokIiIAiIgOiwSSSVhgyOURz19gaTq+IFdNODyDz9y4apiNumzRDyZj69Dx8uRWnFjj3gxWWsjD/AKbF407FxdrJRyk6umbr292d8Zp3VU17lt8HIw12tfbsnTCHeSB2vevt9W3ozZdnNrZ/FOQj/LDdOSr2YpYsUrXwx8sUbDDO1gzcwHPJ4CuNn5xMYYI5eSMbuWsPY5jRmMgGawC4rUtImwqQTz4k+V0MpgpROMbHs8uV3vA6WqzFDNDPI4zyOrmPY2Q5lr+1wcRnkAqNI8yoGlchnEsOvTybHkSgkvGh8aq5XocFe0tuTXbQLSzx3lrDw+IjWaB8tt3mYSb7rMheZsqkDw0h7NWnIgMW/HmZcyC0ljSW9xzOxfMFeoyCuWRh0kMTWRyPbk4eoPGbSVQv3xRkH05Xs2M+YqZZuKSbY3JsRlNWGScgvGQaPuPY09wcuHzJJc45ucSXH7ztWy/G7z2lvJ1gDsOwnicsZelY2Nx2kqZyebOWc60SCIi7jmCIiAIiIAr+F+koff4HKgr+F+koff4HLXPhl5X8Fx1Xcr2vPLHtpOIqBT2vPLHtpOIqBUtF2MPVhERUSEREAREQBERAX4MTxKszRFOdA2APAdxK5Djl4HKyS9nezIFYiLRKyhJNNU6rJ+qNqnJHdQ2Y7EWtkr3NPc4rJtYwYnFtQl7x2k5sHzLnmvkYHtY5zRINMgHaPvXwvMs/A0m5TtJzj/TGvyze7bLJUZqnGsWIyMrPgCzZJJJXmSZ7nyO63OXwi9dRis0kjmcm+YREVkBERAEREAREQBX8L9JQ+/wOVBX8L9JQ+/wOWufDLyv4Ljqu5XteeWPbScRUCnteeWPbScRUCpaLsYerCIiokKdta49ocyvYc13kOaxxB9RAUC28NntCliOU02UVfOEaj4nX5C1zbSqjZFJujMt9eyyEzSRuZG1/IvLthEmWrSWnxlBmMs1txT6MBdNNG21Ibuwzkka9A2v+urRpVZL4l5KMMFBt0189ERlPCxasSlbyNlzY5rNSxQ2JyRBFLLp8rQCclo3hA+kJXChHbEunRUIIdER2taSvujOySn0dy8lOcy8rBOzYHn6khCq/lVIxczo2ZGiXx/Ek/h/zth8Ts8f6q+V0VaWeCjizbUMMk8Jj5YybdZJPlqjYjhbVwl4YwOnLzOR2+O1YVpnRr8/gzhmXmMs1IYZmwMsOblBI4sjfmNrh1jLPNb80FStPilrkIntqGFkEB8gF4YMyEaYrVTCs4Y2MktuEkTfIU4uyyM4e7OcX2yOWV2iGN8j+vSwEnL1BasEMBsYyCxhEDJzAPqEFwGlMC86n8bR/6WTx1sv5SeyIuZpMy5Ip4XBs8UkRO1oe0jiCjzC6FzDbw+vAy066w3Gie27MPjzyYGgSeOkZoz4m/C+ZwtgzfFHKP54ewE6y9QrXp37FYfU57MBSwwTT6xA3WY2GSTaBkwdZ2kLSPI4bQry8hBZntOk1PnGpgYw6cmhaMFaFl2UVsoY7uGmYMf1RlyO0ydF2fKvyFZnLgg9SLRxFkVV4oxRaeRAMs7xlJKfkWct0XVVNTVHQIiKyAr+F+koff4HKgr+F+koff4HLXPhl5X8Fx1Xcr2vPLHtpOIqBT2vPLHtpOIqFoc4hrAXOPU0bSfUAqWi7GHqzxE7SDsI6wUVEhTwWJIIrEbA0iyzk5CewfcoEzAWGk1RlJtaE5nfzHmeTeS5Xly76WrLSrHSFrnEU7RGDFAKujrY+IdkipOa9mWtrm6hm3UMsx3jNfKi7F55Mq9JFiedkwAjrV6wBJJiG0+slSVrnN2gGtWnLX8pG+UeM0qmiXVSnIXnWpcN2wWW2v0ON0sM7u7T1BikixCWOvFCYa0vIEmtJKMyxZ6LFyOwvyNAYlYFmecsheLQAngcM4yAA0I+/PKK8YENdkEokhMTdjFnolyOxm/I6Oe5FHWt65cPkltRmMMpt2knYZJnLFp2ZKcjpI2RvLmGJzX+TpKrIsRs0k1rUObdOVC9NfnliEMUcFWIPEmmuMs3jqJUxxWxmXsgqssvZofaaPHWWizhw2F+RdguuhrivJDBZga7XEyb6JX0cQtGaeaQRvfPCa+X0GRnsYFQRLkdjF+RaktSy1I68zWP5H+TOc+UDfqqqiK0ktCW2wiIqJCv4X6Sh9/gcqCv4X6Sh9/gctc+GXlfwXHVdyva88se2k4ipsNGeIQ+s8JXtmtZdanc2MkGV5B94qxhkE8d+J0jCGrmtmsG0/wCN/BugnfXmOlt4fUteWwB/Y4LlruG2am0Zyxd46118tqGGxHBJqDpQXMd2KFt+jJFE6R2gT56GSdexxZtyzA2heXCU4cDovs/o9P6fx6SO12bklWLez58/XQ5qphNqxk6X+FH/APJdHVw2lW6mBz/rFWG2qhIaJGbXOjA/qbtIXzDdrz2ORiJdnGZRJ9AgHSkpTnxuq+3SH/nn+a/gKFK0i115+pyOLO1YhJ3NAaFnLTvQWJL0zmMJaSMiqnNbX2RXq2FFZWWnAjgtE78+5XRWOa2vsinNbX2RXVVbo1UZXRWOa2vsinNbX2RSq3Qoyuisc1tfZFOa2vsilVuhRldFY5ra+yKc1tfZFKrdCjK6KxzW19kU5ra+yKVW6FGV0Vjmtr7IpzW19kUqt0KMrorHNbX2RTmtr7IpVboUZXRWOa2vsinNbX2RSq3Qoyur+F+koff4HKDmtr7Iq7h0E7L8T3sIaNeZ9xyiTV2Wa0fwVFOq7ms+p4Nue9084ExJMw19T0igwGGVj6MwfOD4g1rmrQHPLHtpOIpWOi1C7ukb+BOS5bSzbs50k+B5f9TojNXllzOyuUTasxvJAjbE9h+sH9jmqh0TYEUWT4nPDHRTNJeGFpkL9hZkVuvkEcDpXdTGF5HqGaxW27kcOmZ3JPYHyPmmjPjHQJGx/iXgeyXmLNVO5Ws0qVyE+EPfPM+J7WMIBgb3SeLmXK9WpmCeJ40aWVRAe8vz1EqqLd55ly5CMtYSGy9jdAIl69RBK06spmrRyHV44z8YZH8ASFnQO1m1RvL9f4jHlq4C+V7r0oZOT441r45n4K7wPzVnY5GG38/rsWPkF6FhFuzs/qelPynT9HFOdJPI6nmfgrvA/NTmfgrvA/NXLZBMguq4/vkasTodTzPwV3gfmpzPwV3gfmrlsgmQS4/vkMTodTzPwV3gfmpzPwV3gfmrlsgmQS4/vkMTodTzPwV3gfmpzPwV3gfmrlsgmQS4/vkMTodTzPwV3gfmpzPwV3gfmrlsgmQS4/vkMTodTzPwV3gfmpzPwV3gfmrlsgmQS4/vkMTodTzPwV3gfmpzPwV3gfmrlsgmQS4/vkMTodTzPwV3gfmpzPwV3gfmrlsgmQS4/vkMTodTzPwV3gfmqWGtgMcofRmD7Iz5JutcjkFfwr0lD7/A5RKDpL6m8ilOrSoQWvPLHtpOIqFvls/ub/uprXnlj20nEV8QDVYhb3yM4gtrdISe0Pa6alxLv+zv3GYVs4GB8oaNDHHIE/eVn1ZjfMzLleHRA/RnnqaZFpPEnN3NiIEvJkRk9QflszVCvh0QwyOlbDZACXyaSci/MnPsK8OzooJPWi76He9T2W5YjvtrNga5sjHOgfr8shmr3VLh9p9yB0j2CNzZHRlgK+TUIu05YtAgqxvi0EnVkW6BkmHVpakL2SlhL5nyAs7jl3gLa7l3KlcvlkZmHj/nMXqKwVs467O80dzFjLv8N/tR7v0vyOa14n2XwgiIu05wiIgCIiAIiIAiIgCIiAIiIAiIgCv4X6Sh9/gcqCv4X6Sh9/gctc+GXlfwXHVdzUlwcyyyS84y5R5flo7zn9dewYSIJ2TGbWGbdGjL/OtEXlOcpJxbyao1/Hvqd11LPn+zd5x/T/n/AKTnH9H+f+kRRdRkc4/p/wA/9Jzj+j/P/SIl1AxLWGOtzunM+nV1N0f/AHUHQZ3n9P8AcRFsU5RSjF0SyS6GHFPNrMdBnef0/wBxOgzvP6f7iIqxrTf2Ri5HYdBnef0/3E6DO8/p/uIiY1pv7IXI7DoM7z+n+4nQZ3n9P9xETGtN/ZC5HYdBnef0/wBxOgzvP6f7iImNab+yFyOw6DO8/p/uJ0Gd5/T/AHERMa039kLkdh0Gd5/T/cToM7z+n+4iJjWm/shcjsOgzvP6f7idBnef0/3ERMa039kLkdh0Gd5/T/cToM7z+n+4iJjWm/shcjsOgzvP6f7inrYWathk/L69Gfi6O8Fv10RYxZvJszciuR//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NTPreCursivefk" panose="03000400000000000000" pitchFamily="66" charset="0"/>
            </a:endParaRPr>
          </a:p>
        </p:txBody>
      </p:sp>
    </p:spTree>
    <p:extLst>
      <p:ext uri="{BB962C8B-B14F-4D97-AF65-F5344CB8AC3E}">
        <p14:creationId xmlns:p14="http://schemas.microsoft.com/office/powerpoint/2010/main" val="2130139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3916" y="95693"/>
            <a:ext cx="7814931" cy="1180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a:latin typeface="NTPreCursivefk" panose="03000400000000000000" pitchFamily="66" charset="0"/>
              </a:rPr>
              <a:t>SATs Week </a:t>
            </a:r>
          </a:p>
        </p:txBody>
      </p:sp>
      <p:sp>
        <p:nvSpPr>
          <p:cNvPr id="3" name="Content Placeholder 2"/>
          <p:cNvSpPr>
            <a:spLocks noGrp="1"/>
          </p:cNvSpPr>
          <p:nvPr>
            <p:ph idx="1"/>
          </p:nvPr>
        </p:nvSpPr>
        <p:spPr>
          <a:xfrm>
            <a:off x="454469" y="1399326"/>
            <a:ext cx="8596668" cy="3880773"/>
          </a:xfrm>
        </p:spPr>
        <p:txBody>
          <a:bodyPr>
            <a:normAutofit/>
          </a:bodyPr>
          <a:lstStyle/>
          <a:p>
            <a:pPr>
              <a:buFont typeface="Wingdings" panose="05000000000000000000" pitchFamily="2" charset="2"/>
              <a:buChar char="q"/>
            </a:pPr>
            <a:r>
              <a:rPr lang="en-GB">
                <a:latin typeface="NTPreCursivefk" panose="03000400000000000000" pitchFamily="66" charset="0"/>
              </a:rPr>
              <a:t>3 Maths tests – 1 Arithmetic and 2 reasoning papers </a:t>
            </a:r>
          </a:p>
          <a:p>
            <a:endParaRPr lang="en-GB">
              <a:latin typeface="NTPreCursivefk" panose="03000400000000000000" pitchFamily="66" charset="0"/>
            </a:endParaRPr>
          </a:p>
        </p:txBody>
      </p:sp>
      <p:pic>
        <p:nvPicPr>
          <p:cNvPr id="2" name="Picture 1"/>
          <p:cNvPicPr>
            <a:picLocks noChangeAspect="1"/>
          </p:cNvPicPr>
          <p:nvPr/>
        </p:nvPicPr>
        <p:blipFill>
          <a:blip r:embed="rId2"/>
          <a:stretch>
            <a:fillRect/>
          </a:stretch>
        </p:blipFill>
        <p:spPr>
          <a:xfrm>
            <a:off x="6805878" y="1643005"/>
            <a:ext cx="4920436" cy="3393413"/>
          </a:xfrm>
          <a:prstGeom prst="rect">
            <a:avLst/>
          </a:prstGeom>
        </p:spPr>
      </p:pic>
      <p:pic>
        <p:nvPicPr>
          <p:cNvPr id="5" name="Picture 4"/>
          <p:cNvPicPr>
            <a:picLocks noChangeAspect="1"/>
          </p:cNvPicPr>
          <p:nvPr/>
        </p:nvPicPr>
        <p:blipFill>
          <a:blip r:embed="rId3"/>
          <a:stretch>
            <a:fillRect/>
          </a:stretch>
        </p:blipFill>
        <p:spPr>
          <a:xfrm>
            <a:off x="0" y="1744254"/>
            <a:ext cx="6896100" cy="3000375"/>
          </a:xfrm>
          <a:prstGeom prst="rect">
            <a:avLst/>
          </a:prstGeom>
        </p:spPr>
      </p:pic>
      <p:pic>
        <p:nvPicPr>
          <p:cNvPr id="7" name="Picture 6"/>
          <p:cNvPicPr>
            <a:picLocks noChangeAspect="1"/>
          </p:cNvPicPr>
          <p:nvPr/>
        </p:nvPicPr>
        <p:blipFill>
          <a:blip r:embed="rId4"/>
          <a:stretch>
            <a:fillRect/>
          </a:stretch>
        </p:blipFill>
        <p:spPr>
          <a:xfrm>
            <a:off x="78714" y="3869218"/>
            <a:ext cx="6648450" cy="2762250"/>
          </a:xfrm>
          <a:prstGeom prst="rect">
            <a:avLst/>
          </a:prstGeom>
        </p:spPr>
      </p:pic>
    </p:spTree>
    <p:extLst>
      <p:ext uri="{BB962C8B-B14F-4D97-AF65-F5344CB8AC3E}">
        <p14:creationId xmlns:p14="http://schemas.microsoft.com/office/powerpoint/2010/main" val="40560355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180A62-2553-4768-A9DA-D579FF131646}"/>
              </a:ext>
            </a:extLst>
          </p:cNvPr>
          <p:cNvPicPr>
            <a:picLocks noChangeAspect="1"/>
          </p:cNvPicPr>
          <p:nvPr/>
        </p:nvPicPr>
        <p:blipFill>
          <a:blip r:embed="rId2"/>
          <a:stretch>
            <a:fillRect/>
          </a:stretch>
        </p:blipFill>
        <p:spPr>
          <a:xfrm>
            <a:off x="262816" y="720755"/>
            <a:ext cx="5353755" cy="4623033"/>
          </a:xfrm>
          <a:prstGeom prst="rect">
            <a:avLst/>
          </a:prstGeom>
        </p:spPr>
      </p:pic>
      <p:pic>
        <p:nvPicPr>
          <p:cNvPr id="5" name="Picture 4">
            <a:extLst>
              <a:ext uri="{FF2B5EF4-FFF2-40B4-BE49-F238E27FC236}">
                <a16:creationId xmlns:a16="http://schemas.microsoft.com/office/drawing/2014/main" id="{9BA82DBE-7209-4929-B7C9-BFB0FC947CB1}"/>
              </a:ext>
            </a:extLst>
          </p:cNvPr>
          <p:cNvPicPr>
            <a:picLocks noChangeAspect="1"/>
          </p:cNvPicPr>
          <p:nvPr/>
        </p:nvPicPr>
        <p:blipFill>
          <a:blip r:embed="rId3"/>
          <a:stretch>
            <a:fillRect/>
          </a:stretch>
        </p:blipFill>
        <p:spPr>
          <a:xfrm>
            <a:off x="5031717" y="575370"/>
            <a:ext cx="7078069" cy="4913802"/>
          </a:xfrm>
          <a:prstGeom prst="rect">
            <a:avLst/>
          </a:prstGeom>
        </p:spPr>
      </p:pic>
    </p:spTree>
    <p:extLst>
      <p:ext uri="{BB962C8B-B14F-4D97-AF65-F5344CB8AC3E}">
        <p14:creationId xmlns:p14="http://schemas.microsoft.com/office/powerpoint/2010/main" val="3819292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3916" y="95693"/>
            <a:ext cx="7814931" cy="1180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a:t>SATs Week </a:t>
            </a:r>
          </a:p>
        </p:txBody>
      </p:sp>
      <p:sp>
        <p:nvSpPr>
          <p:cNvPr id="3" name="Content Placeholder 2"/>
          <p:cNvSpPr>
            <a:spLocks noGrp="1"/>
          </p:cNvSpPr>
          <p:nvPr>
            <p:ph idx="1"/>
          </p:nvPr>
        </p:nvSpPr>
        <p:spPr>
          <a:xfrm>
            <a:off x="479636" y="1461486"/>
            <a:ext cx="8596668" cy="3880773"/>
          </a:xfrm>
        </p:spPr>
        <p:txBody>
          <a:bodyPr>
            <a:normAutofit/>
          </a:bodyPr>
          <a:lstStyle/>
          <a:p>
            <a:pPr>
              <a:buFont typeface="Wingdings" panose="05000000000000000000" pitchFamily="2" charset="2"/>
              <a:buChar char="q"/>
            </a:pPr>
            <a:r>
              <a:rPr lang="en-GB"/>
              <a:t>1 Reading paper </a:t>
            </a:r>
          </a:p>
          <a:p>
            <a:pPr>
              <a:buFont typeface="Wingdings" panose="05000000000000000000" pitchFamily="2" charset="2"/>
              <a:buChar char="q"/>
            </a:pPr>
            <a:r>
              <a:rPr lang="en-GB"/>
              <a:t>1 Spelling paper</a:t>
            </a:r>
          </a:p>
          <a:p>
            <a:pPr>
              <a:buFont typeface="Wingdings" panose="05000000000000000000" pitchFamily="2" charset="2"/>
              <a:buChar char="q"/>
            </a:pPr>
            <a:r>
              <a:rPr lang="en-GB"/>
              <a:t>1 Grammar paper </a:t>
            </a:r>
          </a:p>
          <a:p>
            <a:pPr>
              <a:buFont typeface="Wingdings" panose="05000000000000000000" pitchFamily="2" charset="2"/>
              <a:buChar char="q"/>
            </a:pPr>
            <a:endParaRPr lang="en-GB"/>
          </a:p>
          <a:p>
            <a:endParaRPr lang="en-GB"/>
          </a:p>
        </p:txBody>
      </p:sp>
      <p:pic>
        <p:nvPicPr>
          <p:cNvPr id="11" name="Picture 10"/>
          <p:cNvPicPr>
            <a:picLocks noChangeAspect="1"/>
          </p:cNvPicPr>
          <p:nvPr/>
        </p:nvPicPr>
        <p:blipFill>
          <a:blip r:embed="rId2"/>
          <a:stretch>
            <a:fillRect/>
          </a:stretch>
        </p:blipFill>
        <p:spPr>
          <a:xfrm>
            <a:off x="233916" y="2734432"/>
            <a:ext cx="7165965" cy="3753124"/>
          </a:xfrm>
          <a:prstGeom prst="rect">
            <a:avLst/>
          </a:prstGeom>
        </p:spPr>
      </p:pic>
      <p:pic>
        <p:nvPicPr>
          <p:cNvPr id="10" name="Picture 9"/>
          <p:cNvPicPr>
            <a:picLocks noChangeAspect="1"/>
          </p:cNvPicPr>
          <p:nvPr/>
        </p:nvPicPr>
        <p:blipFill>
          <a:blip r:embed="rId3"/>
          <a:stretch>
            <a:fillRect/>
          </a:stretch>
        </p:blipFill>
        <p:spPr>
          <a:xfrm>
            <a:off x="6542897" y="2799294"/>
            <a:ext cx="5338711" cy="3623400"/>
          </a:xfrm>
          <a:prstGeom prst="rect">
            <a:avLst/>
          </a:prstGeom>
        </p:spPr>
      </p:pic>
    </p:spTree>
    <p:extLst>
      <p:ext uri="{BB962C8B-B14F-4D97-AF65-F5344CB8AC3E}">
        <p14:creationId xmlns:p14="http://schemas.microsoft.com/office/powerpoint/2010/main" val="37487609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38BAF9-FD51-4D45-B17D-38FC0698DBDB}"/>
              </a:ext>
            </a:extLst>
          </p:cNvPr>
          <p:cNvPicPr>
            <a:picLocks noChangeAspect="1"/>
          </p:cNvPicPr>
          <p:nvPr/>
        </p:nvPicPr>
        <p:blipFill>
          <a:blip r:embed="rId2"/>
          <a:stretch>
            <a:fillRect/>
          </a:stretch>
        </p:blipFill>
        <p:spPr>
          <a:xfrm>
            <a:off x="426816" y="154162"/>
            <a:ext cx="9693551" cy="5516796"/>
          </a:xfrm>
          <a:prstGeom prst="rect">
            <a:avLst/>
          </a:prstGeom>
        </p:spPr>
      </p:pic>
    </p:spTree>
    <p:extLst>
      <p:ext uri="{BB962C8B-B14F-4D97-AF65-F5344CB8AC3E}">
        <p14:creationId xmlns:p14="http://schemas.microsoft.com/office/powerpoint/2010/main" val="1189534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35761E-8376-4635-B167-421D9932BE54}"/>
              </a:ext>
            </a:extLst>
          </p:cNvPr>
          <p:cNvPicPr>
            <a:picLocks noChangeAspect="1"/>
          </p:cNvPicPr>
          <p:nvPr/>
        </p:nvPicPr>
        <p:blipFill>
          <a:blip r:embed="rId2"/>
          <a:stretch>
            <a:fillRect/>
          </a:stretch>
        </p:blipFill>
        <p:spPr>
          <a:xfrm>
            <a:off x="332697" y="0"/>
            <a:ext cx="7986452" cy="3664014"/>
          </a:xfrm>
          <a:prstGeom prst="rect">
            <a:avLst/>
          </a:prstGeom>
        </p:spPr>
      </p:pic>
      <p:pic>
        <p:nvPicPr>
          <p:cNvPr id="3" name="Picture 2">
            <a:extLst>
              <a:ext uri="{FF2B5EF4-FFF2-40B4-BE49-F238E27FC236}">
                <a16:creationId xmlns:a16="http://schemas.microsoft.com/office/drawing/2014/main" id="{C52918A1-807B-4B37-BD6C-3590A396CBC4}"/>
              </a:ext>
            </a:extLst>
          </p:cNvPr>
          <p:cNvPicPr>
            <a:picLocks noChangeAspect="1"/>
          </p:cNvPicPr>
          <p:nvPr/>
        </p:nvPicPr>
        <p:blipFill>
          <a:blip r:embed="rId3"/>
          <a:stretch>
            <a:fillRect/>
          </a:stretch>
        </p:blipFill>
        <p:spPr>
          <a:xfrm>
            <a:off x="838959" y="2865998"/>
            <a:ext cx="7645047" cy="3609145"/>
          </a:xfrm>
          <a:prstGeom prst="rect">
            <a:avLst/>
          </a:prstGeom>
        </p:spPr>
      </p:pic>
    </p:spTree>
    <p:extLst>
      <p:ext uri="{BB962C8B-B14F-4D97-AF65-F5344CB8AC3E}">
        <p14:creationId xmlns:p14="http://schemas.microsoft.com/office/powerpoint/2010/main" val="767829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48" y="2879046"/>
            <a:ext cx="8596668" cy="3880773"/>
          </a:xfrm>
        </p:spPr>
        <p:txBody>
          <a:bodyPr>
            <a:normAutofit/>
          </a:bodyPr>
          <a:lstStyle/>
          <a:p>
            <a:pPr>
              <a:buFont typeface="Wingdings" panose="05000000000000000000" pitchFamily="2" charset="2"/>
              <a:buChar char="q"/>
            </a:pPr>
            <a:r>
              <a:rPr lang="en-GB" dirty="0">
                <a:latin typeface="NTPreCursivefk" panose="03000400000000000000" pitchFamily="66" charset="0"/>
              </a:rPr>
              <a:t>Reading- ORB</a:t>
            </a:r>
          </a:p>
          <a:p>
            <a:pPr>
              <a:buFont typeface="Wingdings" panose="05000000000000000000" pitchFamily="2" charset="2"/>
              <a:buChar char="q"/>
            </a:pPr>
            <a:r>
              <a:rPr lang="en-GB" dirty="0">
                <a:latin typeface="NTPreCursivefk" panose="03000400000000000000" pitchFamily="66" charset="0"/>
              </a:rPr>
              <a:t>Mental Maths strategies/Times Table Rockstars</a:t>
            </a:r>
          </a:p>
          <a:p>
            <a:pPr>
              <a:buFont typeface="Wingdings" panose="05000000000000000000" pitchFamily="2" charset="2"/>
              <a:buChar char="q"/>
            </a:pPr>
            <a:r>
              <a:rPr lang="en-GB" dirty="0">
                <a:latin typeface="NTPreCursivefk" panose="03000400000000000000" pitchFamily="66" charset="0"/>
              </a:rPr>
              <a:t>Reading</a:t>
            </a:r>
          </a:p>
          <a:p>
            <a:pPr>
              <a:buFont typeface="Wingdings" panose="05000000000000000000" pitchFamily="2" charset="2"/>
              <a:buChar char="q"/>
            </a:pPr>
            <a:r>
              <a:rPr lang="en-GB" dirty="0">
                <a:latin typeface="NTPreCursivefk" panose="03000400000000000000" pitchFamily="66" charset="0"/>
              </a:rPr>
              <a:t>Doodle</a:t>
            </a:r>
          </a:p>
          <a:p>
            <a:pPr>
              <a:buFont typeface="Wingdings" panose="05000000000000000000" pitchFamily="2" charset="2"/>
              <a:buChar char="q"/>
            </a:pPr>
            <a:r>
              <a:rPr lang="en-GB" dirty="0">
                <a:latin typeface="NTPreCursivefk" panose="03000400000000000000" pitchFamily="66" charset="0"/>
              </a:rPr>
              <a:t>Attendance</a:t>
            </a:r>
          </a:p>
          <a:p>
            <a:pPr>
              <a:buFont typeface="Wingdings" panose="05000000000000000000" pitchFamily="2" charset="2"/>
              <a:buChar char="q"/>
            </a:pPr>
            <a:r>
              <a:rPr lang="en-GB" dirty="0">
                <a:latin typeface="NTPreCursivefk" panose="03000400000000000000" pitchFamily="66" charset="0"/>
              </a:rPr>
              <a:t>Reading</a:t>
            </a:r>
          </a:p>
          <a:p>
            <a:pPr>
              <a:buFont typeface="Wingdings" panose="05000000000000000000" pitchFamily="2" charset="2"/>
              <a:buChar char="q"/>
            </a:pPr>
            <a:r>
              <a:rPr lang="en-GB" dirty="0">
                <a:latin typeface="NTPreCursivefk" panose="03000400000000000000" pitchFamily="66" charset="0"/>
              </a:rPr>
              <a:t>Feeding and sleeping routines make a big difference to school performance</a:t>
            </a:r>
          </a:p>
          <a:p>
            <a:pPr>
              <a:buFont typeface="Wingdings" panose="05000000000000000000" pitchFamily="2" charset="2"/>
              <a:buChar char="q"/>
            </a:pPr>
            <a:r>
              <a:rPr lang="en-GB" dirty="0">
                <a:latin typeface="NTPreCursivefk" panose="03000400000000000000" pitchFamily="66" charset="0"/>
              </a:rPr>
              <a:t>Reading</a:t>
            </a:r>
          </a:p>
          <a:p>
            <a:pPr>
              <a:buFont typeface="Wingdings" panose="05000000000000000000" pitchFamily="2" charset="2"/>
              <a:buChar char="q"/>
            </a:pPr>
            <a:r>
              <a:rPr lang="en-GB" dirty="0">
                <a:latin typeface="NTPreCursivefk" panose="03000400000000000000" pitchFamily="66" charset="0"/>
              </a:rPr>
              <a:t>Family visits to WW2 exhibits such as Duxford etc. </a:t>
            </a:r>
          </a:p>
        </p:txBody>
      </p:sp>
      <p:sp>
        <p:nvSpPr>
          <p:cNvPr id="6" name="Flowchart: Punched Tape 5"/>
          <p:cNvSpPr/>
          <p:nvPr/>
        </p:nvSpPr>
        <p:spPr>
          <a:xfrm>
            <a:off x="100391" y="87086"/>
            <a:ext cx="8763000" cy="2645228"/>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a:latin typeface="NTPreCursivefk" panose="03000400000000000000" pitchFamily="66" charset="0"/>
              </a:rPr>
              <a:t>What can parents/carers do? </a:t>
            </a:r>
          </a:p>
        </p:txBody>
      </p:sp>
    </p:spTree>
    <p:extLst>
      <p:ext uri="{BB962C8B-B14F-4D97-AF65-F5344CB8AC3E}">
        <p14:creationId xmlns:p14="http://schemas.microsoft.com/office/powerpoint/2010/main" val="37050439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a:latin typeface="NTPreCursivefk" panose="03000400000000000000" pitchFamily="66" charset="0"/>
              </a:rPr>
              <a:t>Links to help with learning</a:t>
            </a:r>
            <a:br>
              <a:rPr lang="en-GB" b="1">
                <a:latin typeface="NTPreCursivefk" panose="03000400000000000000" pitchFamily="66" charset="0"/>
              </a:rPr>
            </a:br>
            <a:endParaRPr lang="en-GB">
              <a:latin typeface="NTPreCursivefk" panose="03000400000000000000" pitchFamily="66" charset="0"/>
            </a:endParaRPr>
          </a:p>
        </p:txBody>
      </p:sp>
      <p:sp>
        <p:nvSpPr>
          <p:cNvPr id="3" name="Content Placeholder 2"/>
          <p:cNvSpPr>
            <a:spLocks noGrp="1"/>
          </p:cNvSpPr>
          <p:nvPr>
            <p:ph idx="1"/>
          </p:nvPr>
        </p:nvSpPr>
        <p:spPr/>
        <p:txBody>
          <a:bodyPr>
            <a:normAutofit/>
          </a:bodyPr>
          <a:lstStyle/>
          <a:p>
            <a:pPr marL="0" indent="0">
              <a:buNone/>
            </a:pPr>
            <a:endParaRPr lang="en-GB">
              <a:latin typeface="NTPreCursivefk" panose="03000400000000000000" pitchFamily="66" charset="0"/>
            </a:endParaRPr>
          </a:p>
          <a:p>
            <a:pPr marL="0" indent="0">
              <a:buNone/>
            </a:pPr>
            <a:endParaRPr lang="en-GB">
              <a:latin typeface="NTPreCursivefk" panose="03000400000000000000" pitchFamily="66" charset="0"/>
            </a:endParaRPr>
          </a:p>
        </p:txBody>
      </p:sp>
      <p:sp>
        <p:nvSpPr>
          <p:cNvPr id="4" name="TextBox 3">
            <a:extLst>
              <a:ext uri="{FF2B5EF4-FFF2-40B4-BE49-F238E27FC236}">
                <a16:creationId xmlns:a16="http://schemas.microsoft.com/office/drawing/2014/main" id="{98D0EA75-8B12-4985-9F02-5907DFEA0D79}"/>
              </a:ext>
            </a:extLst>
          </p:cNvPr>
          <p:cNvSpPr txBox="1"/>
          <p:nvPr/>
        </p:nvSpPr>
        <p:spPr>
          <a:xfrm>
            <a:off x="1152939" y="1930400"/>
            <a:ext cx="7434470" cy="3139321"/>
          </a:xfrm>
          <a:prstGeom prst="rect">
            <a:avLst/>
          </a:prstGeom>
          <a:noFill/>
        </p:spPr>
        <p:txBody>
          <a:bodyPr wrap="square" rtlCol="0">
            <a:spAutoFit/>
          </a:bodyPr>
          <a:lstStyle/>
          <a:p>
            <a:r>
              <a:rPr lang="en-GB" dirty="0">
                <a:latin typeface="NTPreCursivefk" panose="03000400000000000000" pitchFamily="66" charset="0"/>
                <a:hlinkClick r:id="rId2"/>
              </a:rPr>
              <a:t>https://www.khanacademy.org/</a:t>
            </a:r>
            <a:endParaRPr lang="en-GB" dirty="0">
              <a:latin typeface="NTPreCursivefk" panose="03000400000000000000" pitchFamily="66" charset="0"/>
            </a:endParaRPr>
          </a:p>
          <a:p>
            <a:endParaRPr lang="en-GB" dirty="0">
              <a:latin typeface="NTPreCursivefk" panose="03000400000000000000" pitchFamily="66" charset="0"/>
            </a:endParaRPr>
          </a:p>
          <a:p>
            <a:r>
              <a:rPr lang="en-GB" dirty="0">
                <a:latin typeface="NTPreCursivefk" panose="03000400000000000000" pitchFamily="66" charset="0"/>
                <a:hlinkClick r:id="rId3"/>
              </a:rPr>
              <a:t>www.educationcity.co.uk</a:t>
            </a:r>
            <a:endParaRPr lang="en-GB" dirty="0">
              <a:latin typeface="NTPreCursivefk" panose="03000400000000000000" pitchFamily="66" charset="0"/>
            </a:endParaRPr>
          </a:p>
          <a:p>
            <a:endParaRPr lang="en-GB" dirty="0">
              <a:latin typeface="NTPreCursivefk" panose="03000400000000000000" pitchFamily="66" charset="0"/>
            </a:endParaRPr>
          </a:p>
          <a:p>
            <a:r>
              <a:rPr lang="en-GB" dirty="0">
                <a:latin typeface="NTPreCursivefk" panose="03000400000000000000" pitchFamily="66" charset="0"/>
                <a:hlinkClick r:id="rId4"/>
              </a:rPr>
              <a:t>www.bitesize.co.uk</a:t>
            </a:r>
            <a:endParaRPr lang="en-GB" dirty="0">
              <a:latin typeface="NTPreCursivefk" panose="03000400000000000000" pitchFamily="66" charset="0"/>
            </a:endParaRPr>
          </a:p>
          <a:p>
            <a:endParaRPr lang="en-GB" dirty="0">
              <a:latin typeface="NTPreCursivefk" panose="03000400000000000000" pitchFamily="66" charset="0"/>
            </a:endParaRPr>
          </a:p>
          <a:p>
            <a:r>
              <a:rPr lang="en-GB" dirty="0">
                <a:latin typeface="NTPreCursivefk" panose="03000400000000000000" pitchFamily="66" charset="0"/>
                <a:hlinkClick r:id="rId5"/>
              </a:rPr>
              <a:t>www.oxfordreadingbuddy.com</a:t>
            </a:r>
            <a:endParaRPr lang="en-GB" dirty="0">
              <a:latin typeface="NTPreCursivefk" panose="03000400000000000000" pitchFamily="66" charset="0"/>
            </a:endParaRPr>
          </a:p>
          <a:p>
            <a:endParaRPr lang="en-GB" dirty="0">
              <a:latin typeface="NTPreCursivefk" panose="03000400000000000000" pitchFamily="66" charset="0"/>
            </a:endParaRPr>
          </a:p>
          <a:p>
            <a:r>
              <a:rPr lang="en-GB" u="sng" dirty="0">
                <a:solidFill>
                  <a:schemeClr val="accent1"/>
                </a:solidFill>
                <a:latin typeface="NTPreCursivefk" panose="03000400000000000000" pitchFamily="66" charset="0"/>
              </a:rPr>
              <a:t>https://ttrockstars.com/</a:t>
            </a:r>
          </a:p>
          <a:p>
            <a:endParaRPr lang="en-GB" dirty="0">
              <a:latin typeface="NTPreCursivefk" panose="03000400000000000000" pitchFamily="66" charset="0"/>
            </a:endParaRPr>
          </a:p>
          <a:p>
            <a:endParaRPr lang="en-GB" dirty="0">
              <a:latin typeface="NTPreCursivefk" panose="03000400000000000000" pitchFamily="66" charset="0"/>
            </a:endParaRPr>
          </a:p>
        </p:txBody>
      </p:sp>
    </p:spTree>
    <p:extLst>
      <p:ext uri="{BB962C8B-B14F-4D97-AF65-F5344CB8AC3E}">
        <p14:creationId xmlns:p14="http://schemas.microsoft.com/office/powerpoint/2010/main" val="1021131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0759" y="237010"/>
            <a:ext cx="8625385" cy="3477875"/>
          </a:xfrm>
          <a:prstGeom prst="rect">
            <a:avLst/>
          </a:prstGeom>
          <a:noFill/>
        </p:spPr>
        <p:txBody>
          <a:bodyPr wrap="square" rtlCol="0">
            <a:spAutoFit/>
          </a:bodyPr>
          <a:lstStyle/>
          <a:p>
            <a:pPr algn="ctr"/>
            <a:r>
              <a:rPr lang="en-GB" sz="4400">
                <a:latin typeface="NTPreCursivefk" panose="03000400000000000000" pitchFamily="66" charset="0"/>
              </a:rPr>
              <a:t>Thank you for your time.</a:t>
            </a:r>
          </a:p>
          <a:p>
            <a:pPr algn="ctr"/>
            <a:endParaRPr lang="en-GB" sz="4400">
              <a:latin typeface="NTPreCursivefk" panose="03000400000000000000" pitchFamily="66" charset="0"/>
            </a:endParaRPr>
          </a:p>
          <a:p>
            <a:pPr algn="ctr"/>
            <a:r>
              <a:rPr lang="en-GB" sz="4400" i="1">
                <a:latin typeface="NTPreCursivefk" panose="03000400000000000000" pitchFamily="66" charset="0"/>
              </a:rPr>
              <a:t>- If you have any further questions, please ask them via Class Dojo. </a:t>
            </a:r>
            <a:r>
              <a:rPr lang="en-GB" sz="4400">
                <a:latin typeface="NTPreCursivefk" panose="03000400000000000000" pitchFamily="66" charset="0"/>
              </a:rPr>
              <a:t> </a:t>
            </a:r>
          </a:p>
          <a:p>
            <a:pPr algn="ctr"/>
            <a:endParaRPr lang="en-GB" sz="4400">
              <a:latin typeface="NTPreCursivefk" panose="03000400000000000000" pitchFamily="66" charset="0"/>
            </a:endParaRPr>
          </a:p>
        </p:txBody>
      </p:sp>
      <p:pic>
        <p:nvPicPr>
          <p:cNvPr id="5122" name="Picture 2" descr="Q and A … Here are the A's to Your Q's - Catherine Johns"/>
          <p:cNvPicPr>
            <a:picLocks noChangeAspect="1" noChangeArrowheads="1"/>
          </p:cNvPicPr>
          <p:nvPr/>
        </p:nvPicPr>
        <p:blipFill rotWithShape="1">
          <a:blip r:embed="rId2">
            <a:extLst>
              <a:ext uri="{28A0092B-C50C-407E-A947-70E740481C1C}">
                <a14:useLocalDpi xmlns:a14="http://schemas.microsoft.com/office/drawing/2010/main" val="0"/>
              </a:ext>
            </a:extLst>
          </a:blip>
          <a:srcRect t="21371" b="25578"/>
          <a:stretch/>
        </p:blipFill>
        <p:spPr bwMode="auto">
          <a:xfrm>
            <a:off x="1794794" y="3715560"/>
            <a:ext cx="7577314" cy="2813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865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A50C2EF3-99D9-4628-AE87-518A63D1A222}"/>
              </a:ext>
            </a:extLst>
          </p:cNvPr>
          <p:cNvSpPr txBox="1">
            <a:spLocks/>
          </p:cNvSpPr>
          <p:nvPr/>
        </p:nvSpPr>
        <p:spPr>
          <a:xfrm>
            <a:off x="520699" y="1715443"/>
            <a:ext cx="9403477" cy="231966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GB" sz="2800" b="1" u="sng">
                <a:solidFill>
                  <a:srgbClr val="0070C0"/>
                </a:solidFill>
                <a:latin typeface="NTPreCursivefk" panose="03000400000000000000" pitchFamily="66" charset="0"/>
              </a:rPr>
              <a:t>Chain of communication</a:t>
            </a:r>
          </a:p>
          <a:p>
            <a:pPr marL="0" indent="0" algn="ctr">
              <a:buNone/>
            </a:pPr>
            <a:r>
              <a:rPr lang="en-GB" sz="2800">
                <a:solidFill>
                  <a:srgbClr val="0070C0"/>
                </a:solidFill>
                <a:latin typeface="NTPreCursivefk" panose="03000400000000000000" pitchFamily="66" charset="0"/>
              </a:rPr>
              <a:t>Class Teacher </a:t>
            </a:r>
            <a:r>
              <a:rPr lang="en-GB" sz="2800">
                <a:solidFill>
                  <a:srgbClr val="0070C0"/>
                </a:solidFill>
                <a:latin typeface="NTPreCursivefk" panose="03000400000000000000" pitchFamily="66" charset="0"/>
                <a:sym typeface="Wingdings" panose="05000000000000000000" pitchFamily="2" charset="2"/>
              </a:rPr>
              <a:t> Phase Leader  Senior Leadership</a:t>
            </a:r>
            <a:endParaRPr lang="en-GB" sz="2800">
              <a:solidFill>
                <a:srgbClr val="0070C0"/>
              </a:solidFill>
              <a:latin typeface="NTPreCursivefk" panose="03000400000000000000" pitchFamily="66" charset="0"/>
            </a:endParaRPr>
          </a:p>
        </p:txBody>
      </p:sp>
    </p:spTree>
    <p:extLst>
      <p:ext uri="{BB962C8B-B14F-4D97-AF65-F5344CB8AC3E}">
        <p14:creationId xmlns:p14="http://schemas.microsoft.com/office/powerpoint/2010/main" val="3144183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710" y="839789"/>
            <a:ext cx="8596668" cy="1320800"/>
          </a:xfrm>
        </p:spPr>
        <p:txBody>
          <a:bodyPr>
            <a:normAutofit/>
          </a:bodyPr>
          <a:lstStyle/>
          <a:p>
            <a:pPr algn="ctr"/>
            <a:r>
              <a:rPr lang="en-GB" sz="5400" b="1" u="sng">
                <a:solidFill>
                  <a:schemeClr val="tx1"/>
                </a:solidFill>
                <a:latin typeface="NTPreCursivefk" panose="03000400000000000000" pitchFamily="66" charset="0"/>
              </a:rPr>
              <a:t>Attend</a:t>
            </a:r>
            <a:r>
              <a:rPr lang="en-GB" sz="5400" u="sng">
                <a:solidFill>
                  <a:schemeClr val="tx1"/>
                </a:solidFill>
                <a:latin typeface="NTPreCursivefk" panose="03000400000000000000" pitchFamily="66" charset="0"/>
              </a:rPr>
              <a:t>a</a:t>
            </a:r>
            <a:r>
              <a:rPr lang="en-GB" sz="5400" b="1" u="sng">
                <a:solidFill>
                  <a:schemeClr val="tx1"/>
                </a:solidFill>
                <a:latin typeface="NTPreCursivefk" panose="03000400000000000000" pitchFamily="66" charset="0"/>
              </a:rPr>
              <a:t>nce / L</a:t>
            </a:r>
            <a:r>
              <a:rPr lang="en-GB" sz="5400" u="sng">
                <a:solidFill>
                  <a:schemeClr val="tx1"/>
                </a:solidFill>
                <a:latin typeface="NTPreCursivefk" panose="03000400000000000000" pitchFamily="66" charset="0"/>
              </a:rPr>
              <a:t>a</a:t>
            </a:r>
            <a:r>
              <a:rPr lang="en-GB" sz="5400" b="1" u="sng">
                <a:solidFill>
                  <a:schemeClr val="tx1"/>
                </a:solidFill>
                <a:latin typeface="NTPreCursivefk" panose="03000400000000000000" pitchFamily="66" charset="0"/>
              </a:rPr>
              <a:t>teness</a:t>
            </a:r>
          </a:p>
        </p:txBody>
      </p:sp>
      <p:sp>
        <p:nvSpPr>
          <p:cNvPr id="3" name="Content Placeholder 2"/>
          <p:cNvSpPr>
            <a:spLocks noGrp="1"/>
          </p:cNvSpPr>
          <p:nvPr>
            <p:ph idx="1"/>
          </p:nvPr>
        </p:nvSpPr>
        <p:spPr>
          <a:xfrm>
            <a:off x="669916" y="1641662"/>
            <a:ext cx="9934222" cy="4364389"/>
          </a:xfrm>
        </p:spPr>
        <p:txBody>
          <a:bodyPr>
            <a:normAutofit fontScale="85000" lnSpcReduction="20000"/>
          </a:bodyPr>
          <a:lstStyle/>
          <a:p>
            <a:pPr algn="just">
              <a:lnSpc>
                <a:spcPct val="150000"/>
              </a:lnSpc>
            </a:pPr>
            <a:r>
              <a:rPr lang="en-GB" sz="3600">
                <a:latin typeface="NTPreCursivefk" panose="03000400000000000000" pitchFamily="66" charset="0"/>
              </a:rPr>
              <a:t>Attendance is key to making good progress, so it’s really important to ensure your child attends everyday.</a:t>
            </a:r>
          </a:p>
          <a:p>
            <a:pPr algn="just">
              <a:lnSpc>
                <a:spcPct val="150000"/>
              </a:lnSpc>
            </a:pPr>
            <a:r>
              <a:rPr lang="en-GB" sz="3600">
                <a:latin typeface="NTPreCursivefk" panose="03000400000000000000" pitchFamily="66" charset="0"/>
              </a:rPr>
              <a:t>It is important that your child is at school on time as core subjects take place in the mornings.</a:t>
            </a:r>
          </a:p>
          <a:p>
            <a:pPr algn="just">
              <a:lnSpc>
                <a:spcPct val="150000"/>
              </a:lnSpc>
            </a:pPr>
            <a:r>
              <a:rPr lang="en-GB" sz="3600">
                <a:highlight>
                  <a:srgbClr val="FFFF00"/>
                </a:highlight>
                <a:latin typeface="NTPreCursivefk" panose="03000400000000000000" pitchFamily="66" charset="0"/>
              </a:rPr>
              <a:t>New timings to school day : 8.50am -3.30pm </a:t>
            </a:r>
          </a:p>
          <a:p>
            <a:pPr marL="0" indent="0" algn="just">
              <a:lnSpc>
                <a:spcPct val="150000"/>
              </a:lnSpc>
              <a:buNone/>
            </a:pPr>
            <a:r>
              <a:rPr lang="en-GB" sz="3600">
                <a:highlight>
                  <a:srgbClr val="FFFF00"/>
                </a:highlight>
                <a:latin typeface="NTPreCursivefk" panose="03000400000000000000" pitchFamily="66" charset="0"/>
              </a:rPr>
              <a:t>Gates close at 9am</a:t>
            </a:r>
          </a:p>
          <a:p>
            <a:pPr marL="0" indent="0" algn="just">
              <a:lnSpc>
                <a:spcPct val="150000"/>
              </a:lnSpc>
              <a:buNone/>
            </a:pPr>
            <a:endParaRPr lang="en-GB" sz="3600">
              <a:highlight>
                <a:srgbClr val="FFFF00"/>
              </a:highlight>
              <a:latin typeface="NTPreCursivefk" panose="03000400000000000000" pitchFamily="66" charset="0"/>
            </a:endParaRPr>
          </a:p>
        </p:txBody>
      </p:sp>
      <p:pic>
        <p:nvPicPr>
          <p:cNvPr id="2050" name="Picture 2" descr="Perfect Attendance Clip Art Clipart | Perfect attendance, Clip art, Kitchen  design dec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9378" y="233011"/>
            <a:ext cx="1965852" cy="196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154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978" y="684316"/>
            <a:ext cx="4587211" cy="807916"/>
          </a:xfrm>
        </p:spPr>
        <p:txBody>
          <a:bodyPr>
            <a:normAutofit fontScale="90000"/>
          </a:bodyPr>
          <a:lstStyle/>
          <a:p>
            <a:pPr algn="ctr">
              <a:lnSpc>
                <a:spcPct val="150000"/>
              </a:lnSpc>
            </a:pPr>
            <a:r>
              <a:rPr lang="en-GB" sz="6000" b="1" u="sng">
                <a:solidFill>
                  <a:schemeClr val="tx1"/>
                </a:solidFill>
                <a:latin typeface="NTPreCursivefk" panose="03000400000000000000" pitchFamily="66" charset="0"/>
              </a:rPr>
              <a:t>Me</a:t>
            </a:r>
            <a:r>
              <a:rPr lang="en-GB" sz="6000" u="sng">
                <a:solidFill>
                  <a:schemeClr val="tx1"/>
                </a:solidFill>
                <a:latin typeface="NTPreCursivefk" panose="03000400000000000000" pitchFamily="66" charset="0"/>
              </a:rPr>
              <a:t>a</a:t>
            </a:r>
            <a:r>
              <a:rPr lang="en-GB" sz="6000" b="1" u="sng">
                <a:solidFill>
                  <a:schemeClr val="tx1"/>
                </a:solidFill>
                <a:latin typeface="NTPreCursivefk" panose="03000400000000000000" pitchFamily="66" charset="0"/>
              </a:rPr>
              <a:t>l selection</a:t>
            </a:r>
          </a:p>
        </p:txBody>
      </p:sp>
      <p:sp>
        <p:nvSpPr>
          <p:cNvPr id="3" name="Content Placeholder 2"/>
          <p:cNvSpPr>
            <a:spLocks noGrp="1"/>
          </p:cNvSpPr>
          <p:nvPr>
            <p:ph idx="1"/>
          </p:nvPr>
        </p:nvSpPr>
        <p:spPr>
          <a:xfrm>
            <a:off x="147184" y="2120653"/>
            <a:ext cx="10747022" cy="3880773"/>
          </a:xfrm>
        </p:spPr>
        <p:txBody>
          <a:bodyPr>
            <a:normAutofit/>
          </a:bodyPr>
          <a:lstStyle/>
          <a:p>
            <a:pPr algn="just">
              <a:lnSpc>
                <a:spcPct val="150000"/>
              </a:lnSpc>
            </a:pPr>
            <a:r>
              <a:rPr lang="en-GB" sz="3600">
                <a:latin typeface="NTPreCursivefk" panose="03000400000000000000" pitchFamily="66" charset="0"/>
              </a:rPr>
              <a:t>If your child is school dinners, please pre-order lunches at home. </a:t>
            </a:r>
          </a:p>
          <a:p>
            <a:pPr algn="just">
              <a:lnSpc>
                <a:spcPct val="150000"/>
              </a:lnSpc>
            </a:pPr>
            <a:r>
              <a:rPr lang="en-GB" sz="3600" b="1">
                <a:latin typeface="NTPreCursivefk" panose="03000400000000000000" pitchFamily="66" charset="0"/>
              </a:rPr>
              <a:t>Even if they </a:t>
            </a:r>
            <a:r>
              <a:rPr lang="en-GB" sz="3600">
                <a:latin typeface="NTPreCursivefk" panose="03000400000000000000" pitchFamily="66" charset="0"/>
              </a:rPr>
              <a:t>a</a:t>
            </a:r>
            <a:r>
              <a:rPr lang="en-GB" sz="3600" b="1">
                <a:latin typeface="NTPreCursivefk" panose="03000400000000000000" pitchFamily="66" charset="0"/>
              </a:rPr>
              <a:t>re school dinners, please </a:t>
            </a:r>
            <a:r>
              <a:rPr lang="en-GB" sz="3600">
                <a:latin typeface="NTPreCursivefk" panose="03000400000000000000" pitchFamily="66" charset="0"/>
              </a:rPr>
              <a:t>ma</a:t>
            </a:r>
            <a:r>
              <a:rPr lang="en-GB" sz="3600" b="1">
                <a:latin typeface="NTPreCursivefk" panose="03000400000000000000" pitchFamily="66" charset="0"/>
              </a:rPr>
              <a:t>ke s</a:t>
            </a:r>
            <a:r>
              <a:rPr lang="en-GB" sz="3600">
                <a:latin typeface="NTPreCursivefk" panose="03000400000000000000" pitchFamily="66" charset="0"/>
              </a:rPr>
              <a:t>u</a:t>
            </a:r>
            <a:r>
              <a:rPr lang="en-GB" sz="3600" b="1">
                <a:latin typeface="NTPreCursivefk" panose="03000400000000000000" pitchFamily="66" charset="0"/>
              </a:rPr>
              <a:t>re that they bring a labelled water bottle with them. </a:t>
            </a:r>
          </a:p>
        </p:txBody>
      </p:sp>
      <p:pic>
        <p:nvPicPr>
          <p:cNvPr id="5" name="Picture 4">
            <a:extLst>
              <a:ext uri="{FF2B5EF4-FFF2-40B4-BE49-F238E27FC236}">
                <a16:creationId xmlns:a16="http://schemas.microsoft.com/office/drawing/2014/main" id="{102B37C0-8C35-46AD-ACC4-8459317B1E8C}"/>
              </a:ext>
            </a:extLst>
          </p:cNvPr>
          <p:cNvPicPr>
            <a:picLocks noChangeAspect="1"/>
          </p:cNvPicPr>
          <p:nvPr/>
        </p:nvPicPr>
        <p:blipFill>
          <a:blip r:embed="rId2"/>
          <a:stretch>
            <a:fillRect/>
          </a:stretch>
        </p:blipFill>
        <p:spPr>
          <a:xfrm>
            <a:off x="9306215" y="0"/>
            <a:ext cx="2885785" cy="1713933"/>
          </a:xfrm>
          <a:prstGeom prst="rect">
            <a:avLst/>
          </a:prstGeom>
        </p:spPr>
      </p:pic>
    </p:spTree>
    <p:extLst>
      <p:ext uri="{BB962C8B-B14F-4D97-AF65-F5344CB8AC3E}">
        <p14:creationId xmlns:p14="http://schemas.microsoft.com/office/powerpoint/2010/main" val="121654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ist of clothes with different colors&#10;&#10;AI-generated content may be incorrect.">
            <a:extLst>
              <a:ext uri="{FF2B5EF4-FFF2-40B4-BE49-F238E27FC236}">
                <a16:creationId xmlns:a16="http://schemas.microsoft.com/office/drawing/2014/main" id="{D7B91D09-5FF1-CEB5-9731-E165B9306C9D}"/>
              </a:ext>
            </a:extLst>
          </p:cNvPr>
          <p:cNvPicPr>
            <a:picLocks noChangeAspect="1"/>
          </p:cNvPicPr>
          <p:nvPr/>
        </p:nvPicPr>
        <p:blipFill>
          <a:blip r:embed="rId2"/>
          <a:stretch>
            <a:fillRect/>
          </a:stretch>
        </p:blipFill>
        <p:spPr>
          <a:xfrm>
            <a:off x="3596434" y="535351"/>
            <a:ext cx="8276651" cy="6200430"/>
          </a:xfrm>
          <a:prstGeom prst="rect">
            <a:avLst/>
          </a:prstGeom>
        </p:spPr>
      </p:pic>
      <p:sp>
        <p:nvSpPr>
          <p:cNvPr id="3" name="TextBox 2">
            <a:extLst>
              <a:ext uri="{FF2B5EF4-FFF2-40B4-BE49-F238E27FC236}">
                <a16:creationId xmlns:a16="http://schemas.microsoft.com/office/drawing/2014/main" id="{F8CBA5BC-9538-07D1-DFCB-B83F8FA38B6E}"/>
              </a:ext>
            </a:extLst>
          </p:cNvPr>
          <p:cNvSpPr txBox="1"/>
          <p:nvPr/>
        </p:nvSpPr>
        <p:spPr>
          <a:xfrm>
            <a:off x="4491427" y="-3142"/>
            <a:ext cx="274319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u="sng">
                <a:latin typeface="NTPreCursivefk" panose="03000400000000000000" pitchFamily="66" charset="0"/>
              </a:rPr>
              <a:t>Uniform</a:t>
            </a:r>
          </a:p>
        </p:txBody>
      </p:sp>
      <p:sp>
        <p:nvSpPr>
          <p:cNvPr id="4" name="TextBox 3">
            <a:extLst>
              <a:ext uri="{FF2B5EF4-FFF2-40B4-BE49-F238E27FC236}">
                <a16:creationId xmlns:a16="http://schemas.microsoft.com/office/drawing/2014/main" id="{0182A3E2-DF80-DFA9-9E16-5AFD6CDF48DA}"/>
              </a:ext>
            </a:extLst>
          </p:cNvPr>
          <p:cNvSpPr txBox="1"/>
          <p:nvPr/>
        </p:nvSpPr>
        <p:spPr>
          <a:xfrm>
            <a:off x="421105" y="1393657"/>
            <a:ext cx="274319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NTPreCursivefk" panose="03000400000000000000" pitchFamily="66" charset="0"/>
              </a:rPr>
              <a:t>This document can be found on our school website under the 'parents' tab. </a:t>
            </a:r>
          </a:p>
        </p:txBody>
      </p:sp>
    </p:spTree>
    <p:extLst>
      <p:ext uri="{BB962C8B-B14F-4D97-AF65-F5344CB8AC3E}">
        <p14:creationId xmlns:p14="http://schemas.microsoft.com/office/powerpoint/2010/main" val="1408776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AI-generated content may be incorrect.">
            <a:extLst>
              <a:ext uri="{FF2B5EF4-FFF2-40B4-BE49-F238E27FC236}">
                <a16:creationId xmlns:a16="http://schemas.microsoft.com/office/drawing/2014/main" id="{81D66D1C-CD61-9181-C391-E6460F780EAE}"/>
              </a:ext>
            </a:extLst>
          </p:cNvPr>
          <p:cNvPicPr>
            <a:picLocks noChangeAspect="1"/>
          </p:cNvPicPr>
          <p:nvPr/>
        </p:nvPicPr>
        <p:blipFill>
          <a:blip r:embed="rId2"/>
          <a:stretch>
            <a:fillRect/>
          </a:stretch>
        </p:blipFill>
        <p:spPr>
          <a:xfrm>
            <a:off x="3049663" y="599042"/>
            <a:ext cx="9058045" cy="6091409"/>
          </a:xfrm>
          <a:prstGeom prst="rect">
            <a:avLst/>
          </a:prstGeom>
        </p:spPr>
      </p:pic>
      <p:sp>
        <p:nvSpPr>
          <p:cNvPr id="4" name="TextBox 3">
            <a:extLst>
              <a:ext uri="{FF2B5EF4-FFF2-40B4-BE49-F238E27FC236}">
                <a16:creationId xmlns:a16="http://schemas.microsoft.com/office/drawing/2014/main" id="{D3CBC192-ED48-35D4-ECB8-4BE6DFA5C481}"/>
              </a:ext>
            </a:extLst>
          </p:cNvPr>
          <p:cNvSpPr txBox="1"/>
          <p:nvPr/>
        </p:nvSpPr>
        <p:spPr>
          <a:xfrm>
            <a:off x="4491427" y="-3142"/>
            <a:ext cx="274319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u="sng">
                <a:latin typeface="NTPreCursivefk" panose="03000400000000000000" pitchFamily="66" charset="0"/>
              </a:rPr>
              <a:t>Uniform</a:t>
            </a:r>
          </a:p>
        </p:txBody>
      </p:sp>
      <p:sp>
        <p:nvSpPr>
          <p:cNvPr id="6" name="TextBox 5">
            <a:extLst>
              <a:ext uri="{FF2B5EF4-FFF2-40B4-BE49-F238E27FC236}">
                <a16:creationId xmlns:a16="http://schemas.microsoft.com/office/drawing/2014/main" id="{882A9FE1-A836-B038-02C6-69AC69540900}"/>
              </a:ext>
            </a:extLst>
          </p:cNvPr>
          <p:cNvSpPr txBox="1"/>
          <p:nvPr/>
        </p:nvSpPr>
        <p:spPr>
          <a:xfrm>
            <a:off x="421105" y="1393657"/>
            <a:ext cx="274319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NTPreCursivefk" panose="03000400000000000000" pitchFamily="66" charset="0"/>
              </a:rPr>
              <a:t>This document can be found on our school website under the 'parents' tab. </a:t>
            </a:r>
          </a:p>
        </p:txBody>
      </p:sp>
    </p:spTree>
    <p:extLst>
      <p:ext uri="{BB962C8B-B14F-4D97-AF65-F5344CB8AC3E}">
        <p14:creationId xmlns:p14="http://schemas.microsoft.com/office/powerpoint/2010/main" val="1628860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91F19CC-A6CC-3585-5DA4-1A30A7A466A7}"/>
              </a:ext>
            </a:extLst>
          </p:cNvPr>
          <p:cNvSpPr>
            <a:spLocks noGrp="1"/>
          </p:cNvSpPr>
          <p:nvPr>
            <p:ph type="title"/>
          </p:nvPr>
        </p:nvSpPr>
        <p:spPr/>
        <p:txBody>
          <a:bodyPr/>
          <a:lstStyle/>
          <a:p>
            <a:endParaRPr lang="en-US" sz="4000">
              <a:latin typeface="NTPreCursivefk" panose="03000400000000000000" pitchFamily="66" charset="0"/>
            </a:endParaRPr>
          </a:p>
        </p:txBody>
      </p:sp>
      <p:sp>
        <p:nvSpPr>
          <p:cNvPr id="3" name="Content Placeholder 2">
            <a:extLst>
              <a:ext uri="{FF2B5EF4-FFF2-40B4-BE49-F238E27FC236}">
                <a16:creationId xmlns:a16="http://schemas.microsoft.com/office/drawing/2014/main" id="{59F75EA8-8BAF-86EE-061E-140C4C279B89}"/>
              </a:ext>
            </a:extLst>
          </p:cNvPr>
          <p:cNvSpPr>
            <a:spLocks noGrp="1"/>
          </p:cNvSpPr>
          <p:nvPr>
            <p:ph idx="1"/>
          </p:nvPr>
        </p:nvSpPr>
        <p:spPr>
          <a:xfrm>
            <a:off x="677334" y="1837708"/>
            <a:ext cx="8596668" cy="3880773"/>
          </a:xfrm>
        </p:spPr>
        <p:txBody>
          <a:bodyPr vert="horz" lIns="91440" tIns="45720" rIns="91440" bIns="45720" rtlCol="0" anchor="t">
            <a:normAutofit lnSpcReduction="10000"/>
          </a:bodyPr>
          <a:lstStyle/>
          <a:p>
            <a:pPr marL="0" indent="0">
              <a:buNone/>
            </a:pPr>
            <a:endParaRPr lang="en-US" sz="2000">
              <a:latin typeface="NTPreCursivefk" panose="03000400000000000000" pitchFamily="66" charset="0"/>
            </a:endParaRPr>
          </a:p>
          <a:p>
            <a:r>
              <a:rPr lang="en-US" sz="2800">
                <a:latin typeface="NTPreCursivefk" panose="03000400000000000000" pitchFamily="66" charset="0"/>
              </a:rPr>
              <a:t>Black/Navy shorts </a:t>
            </a:r>
          </a:p>
          <a:p>
            <a:r>
              <a:rPr lang="en-US" sz="2800">
                <a:latin typeface="NTPreCursivefk" panose="03000400000000000000" pitchFamily="66" charset="0"/>
              </a:rPr>
              <a:t>Plain white or blue T-shirt</a:t>
            </a:r>
          </a:p>
          <a:p>
            <a:r>
              <a:rPr lang="en-US" sz="2800">
                <a:latin typeface="NTPreCursivefk" panose="03000400000000000000" pitchFamily="66" charset="0"/>
              </a:rPr>
              <a:t>Black </a:t>
            </a:r>
            <a:r>
              <a:rPr lang="en-US" sz="2800" err="1">
                <a:latin typeface="NTPreCursivefk" panose="03000400000000000000" pitchFamily="66" charset="0"/>
              </a:rPr>
              <a:t>plimsolls</a:t>
            </a:r>
            <a:r>
              <a:rPr lang="en-US" sz="2800">
                <a:latin typeface="NTPreCursivefk" panose="03000400000000000000" pitchFamily="66" charset="0"/>
              </a:rPr>
              <a:t> or trainers</a:t>
            </a:r>
          </a:p>
          <a:p>
            <a:r>
              <a:rPr lang="en-US" sz="2800">
                <a:latin typeface="NTPreCursivefk" panose="03000400000000000000" pitchFamily="66" charset="0"/>
              </a:rPr>
              <a:t>Black or Navy track suit or jogging bottoms for outdoor games in cold weather</a:t>
            </a:r>
          </a:p>
          <a:p>
            <a:r>
              <a:rPr lang="en-US" sz="2800">
                <a:latin typeface="NTPreCursivefk" panose="03000400000000000000" pitchFamily="66" charset="0"/>
              </a:rPr>
              <a:t>Pupils can also wear their school uniform jumper on top during colder weather </a:t>
            </a:r>
          </a:p>
          <a:p>
            <a:endParaRPr lang="en-US" sz="2000">
              <a:latin typeface="NTPreCursivefk" panose="03000400000000000000" pitchFamily="66" charset="0"/>
            </a:endParaRPr>
          </a:p>
        </p:txBody>
      </p:sp>
      <p:sp>
        <p:nvSpPr>
          <p:cNvPr id="7" name="Title 1">
            <a:extLst>
              <a:ext uri="{FF2B5EF4-FFF2-40B4-BE49-F238E27FC236}">
                <a16:creationId xmlns:a16="http://schemas.microsoft.com/office/drawing/2014/main" id="{18574433-96B9-830D-9BE0-82F90EBD7E59}"/>
              </a:ext>
            </a:extLst>
          </p:cNvPr>
          <p:cNvSpPr txBox="1">
            <a:spLocks/>
          </p:cNvSpPr>
          <p:nvPr/>
        </p:nvSpPr>
        <p:spPr>
          <a:xfrm>
            <a:off x="1118784" y="49042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6000" b="1" u="sng">
                <a:solidFill>
                  <a:schemeClr val="tx1"/>
                </a:solidFill>
                <a:latin typeface="NTPreCursivefk" panose="03000400000000000000" pitchFamily="66" charset="0"/>
              </a:rPr>
              <a:t>P.E. Uniform</a:t>
            </a:r>
          </a:p>
        </p:txBody>
      </p:sp>
      <p:pic>
        <p:nvPicPr>
          <p:cNvPr id="11" name="Picture 2" descr="about">
            <a:extLst>
              <a:ext uri="{FF2B5EF4-FFF2-40B4-BE49-F238E27FC236}">
                <a16:creationId xmlns:a16="http://schemas.microsoft.com/office/drawing/2014/main" id="{66391766-056E-C0A4-F577-D4560EB893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331" y="183797"/>
            <a:ext cx="1958075" cy="174660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about">
            <a:extLst>
              <a:ext uri="{FF2B5EF4-FFF2-40B4-BE49-F238E27FC236}">
                <a16:creationId xmlns:a16="http://schemas.microsoft.com/office/drawing/2014/main" id="{7004B041-0DF5-A64B-F8E6-482E2D2810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4509" y="110419"/>
            <a:ext cx="1958075" cy="1746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159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788" y="190762"/>
            <a:ext cx="9121759" cy="1969827"/>
          </a:xfrm>
        </p:spPr>
        <p:txBody>
          <a:bodyPr>
            <a:normAutofit fontScale="90000"/>
          </a:bodyPr>
          <a:lstStyle/>
          <a:p>
            <a:r>
              <a:rPr lang="en-GB" sz="4400" b="1">
                <a:latin typeface="NTPreCursivefk" panose="03000400000000000000" pitchFamily="66" charset="0"/>
              </a:rPr>
              <a:t>The new Curriculum Overview will soon be available on the school's website....</a:t>
            </a:r>
            <a:br>
              <a:rPr lang="en-GB">
                <a:latin typeface="NTPreCursivefk" panose="03000400000000000000" pitchFamily="66" charset="0"/>
              </a:rPr>
            </a:br>
            <a:endParaRPr lang="en-GB">
              <a:latin typeface="NTPreCursivefk" panose="03000400000000000000" pitchFamily="66" charset="0"/>
            </a:endParaRPr>
          </a:p>
        </p:txBody>
      </p:sp>
      <p:sp>
        <p:nvSpPr>
          <p:cNvPr id="3" name="Content Placeholder 2"/>
          <p:cNvSpPr>
            <a:spLocks noGrp="1"/>
          </p:cNvSpPr>
          <p:nvPr>
            <p:ph idx="1"/>
          </p:nvPr>
        </p:nvSpPr>
        <p:spPr>
          <a:xfrm>
            <a:off x="414787" y="1751156"/>
            <a:ext cx="9452543" cy="4608701"/>
          </a:xfrm>
          <a:ln w="57150">
            <a:solidFill>
              <a:srgbClr val="92D050"/>
            </a:solidFill>
            <a:prstDash val="solid"/>
          </a:ln>
        </p:spPr>
        <p:txBody>
          <a:bodyPr>
            <a:normAutofit/>
          </a:bodyPr>
          <a:lstStyle/>
          <a:p>
            <a:pPr marL="0" indent="0">
              <a:buNone/>
            </a:pPr>
            <a:r>
              <a:rPr lang="en-GB" dirty="0">
                <a:latin typeface="NTPreCursivefk" panose="03000400000000000000" pitchFamily="66" charset="0"/>
              </a:rPr>
              <a:t>A Quick-view of Year Six Topics. - </a:t>
            </a:r>
          </a:p>
          <a:p>
            <a:pPr marL="0" indent="0">
              <a:buNone/>
            </a:pPr>
            <a:r>
              <a:rPr lang="en-GB" u="sng" dirty="0">
                <a:latin typeface="NTPreCursivefk" panose="03000400000000000000" pitchFamily="66" charset="0"/>
              </a:rPr>
              <a:t>Autumn Term: </a:t>
            </a:r>
          </a:p>
          <a:p>
            <a:r>
              <a:rPr lang="en-GB" dirty="0">
                <a:latin typeface="NTPreCursivefk" panose="03000400000000000000" pitchFamily="66" charset="0"/>
              </a:rPr>
              <a:t>Imperial War Museum – 14</a:t>
            </a:r>
            <a:r>
              <a:rPr lang="en-GB" baseline="30000" dirty="0">
                <a:latin typeface="NTPreCursivefk" panose="03000400000000000000" pitchFamily="66" charset="0"/>
              </a:rPr>
              <a:t>th</a:t>
            </a:r>
            <a:r>
              <a:rPr lang="en-GB" dirty="0">
                <a:latin typeface="NTPreCursivefk" panose="03000400000000000000" pitchFamily="66" charset="0"/>
              </a:rPr>
              <a:t>, 16</a:t>
            </a:r>
            <a:r>
              <a:rPr lang="en-GB" baseline="30000" dirty="0">
                <a:latin typeface="NTPreCursivefk" panose="03000400000000000000" pitchFamily="66" charset="0"/>
              </a:rPr>
              <a:t>th</a:t>
            </a:r>
            <a:r>
              <a:rPr lang="en-GB" dirty="0">
                <a:latin typeface="NTPreCursivefk" panose="03000400000000000000" pitchFamily="66" charset="0"/>
              </a:rPr>
              <a:t> and 17</a:t>
            </a:r>
            <a:r>
              <a:rPr lang="en-GB" baseline="30000" dirty="0">
                <a:latin typeface="NTPreCursivefk" panose="03000400000000000000" pitchFamily="66" charset="0"/>
              </a:rPr>
              <a:t>th</a:t>
            </a:r>
            <a:r>
              <a:rPr lang="en-GB" dirty="0">
                <a:latin typeface="NTPreCursivefk" panose="03000400000000000000" pitchFamily="66" charset="0"/>
              </a:rPr>
              <a:t> October </a:t>
            </a:r>
          </a:p>
          <a:p>
            <a:r>
              <a:rPr lang="en-GB" b="1" dirty="0">
                <a:latin typeface="NTPreCursivefk" panose="03000400000000000000" pitchFamily="66" charset="0"/>
              </a:rPr>
              <a:t>Books</a:t>
            </a:r>
            <a:r>
              <a:rPr lang="en-GB" dirty="0">
                <a:latin typeface="NTPreCursivefk" panose="03000400000000000000" pitchFamily="66" charset="0"/>
              </a:rPr>
              <a:t> – King Kong and The Place for Me – Stories about the Windrush Generation  </a:t>
            </a:r>
          </a:p>
          <a:p>
            <a:pPr marL="0" indent="0">
              <a:buNone/>
            </a:pPr>
            <a:r>
              <a:rPr lang="en-GB" u="sng" dirty="0">
                <a:latin typeface="NTPreCursivefk" panose="03000400000000000000" pitchFamily="66" charset="0"/>
              </a:rPr>
              <a:t>Spring Term:</a:t>
            </a:r>
          </a:p>
          <a:p>
            <a:r>
              <a:rPr lang="en-GB" b="1" dirty="0">
                <a:latin typeface="NTPreCursivefk" panose="03000400000000000000" pitchFamily="66" charset="0"/>
              </a:rPr>
              <a:t>Books</a:t>
            </a:r>
            <a:r>
              <a:rPr lang="en-GB" dirty="0">
                <a:latin typeface="NTPreCursivefk" panose="03000400000000000000" pitchFamily="66" charset="0"/>
              </a:rPr>
              <a:t> – The Selfish Giant and Island – A story of the Galapagos Islands </a:t>
            </a:r>
          </a:p>
          <a:p>
            <a:r>
              <a:rPr lang="en-GB" dirty="0">
                <a:latin typeface="NTPreCursivefk" panose="03000400000000000000" pitchFamily="66" charset="0"/>
              </a:rPr>
              <a:t>A focus on SATs revision</a:t>
            </a:r>
          </a:p>
          <a:p>
            <a:r>
              <a:rPr lang="en-GB" dirty="0">
                <a:latin typeface="NTPreCursivefk" panose="03000400000000000000" pitchFamily="66" charset="0"/>
              </a:rPr>
              <a:t>Natural History Museum </a:t>
            </a:r>
          </a:p>
          <a:p>
            <a:pPr marL="0" indent="0">
              <a:buNone/>
            </a:pPr>
            <a:r>
              <a:rPr lang="en-GB" u="sng" dirty="0">
                <a:latin typeface="NTPreCursivefk" panose="03000400000000000000" pitchFamily="66" charset="0"/>
              </a:rPr>
              <a:t>Summer Term:</a:t>
            </a:r>
          </a:p>
          <a:p>
            <a:r>
              <a:rPr lang="en-GB" b="1" dirty="0">
                <a:latin typeface="NTPreCursivefk" panose="03000400000000000000" pitchFamily="66" charset="0"/>
              </a:rPr>
              <a:t>Books - </a:t>
            </a:r>
            <a:r>
              <a:rPr lang="en-GB" dirty="0" err="1">
                <a:latin typeface="NTPreCursivefk" panose="03000400000000000000" pitchFamily="66" charset="0"/>
              </a:rPr>
              <a:t>Manfish</a:t>
            </a:r>
            <a:r>
              <a:rPr lang="en-GB" dirty="0">
                <a:latin typeface="NTPreCursivefk" panose="03000400000000000000" pitchFamily="66" charset="0"/>
              </a:rPr>
              <a:t> – a story of Jacques Cousteau and Poetry by William Shakespeare</a:t>
            </a:r>
          </a:p>
          <a:p>
            <a:r>
              <a:rPr lang="en-GB" dirty="0">
                <a:latin typeface="NTPreCursivefk" panose="03000400000000000000" pitchFamily="66" charset="0"/>
              </a:rPr>
              <a:t>Field work Enquiry in our local environment and a trip to the Gurdwara </a:t>
            </a:r>
          </a:p>
          <a:p>
            <a:endParaRPr lang="en-GB" dirty="0">
              <a:latin typeface="NTPreCursivefk" panose="03000400000000000000" pitchFamily="66" charset="0"/>
            </a:endParaRPr>
          </a:p>
        </p:txBody>
      </p:sp>
    </p:spTree>
    <p:extLst>
      <p:ext uri="{BB962C8B-B14F-4D97-AF65-F5344CB8AC3E}">
        <p14:creationId xmlns:p14="http://schemas.microsoft.com/office/powerpoint/2010/main" val="23007313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DAFC6DDF46B84FAF4D041F6F0FDB61" ma:contentTypeVersion="16" ma:contentTypeDescription="Create a new document." ma:contentTypeScope="" ma:versionID="afec520e0f3aa8294c017bd2456b0a67">
  <xsd:schema xmlns:xsd="http://www.w3.org/2001/XMLSchema" xmlns:xs="http://www.w3.org/2001/XMLSchema" xmlns:p="http://schemas.microsoft.com/office/2006/metadata/properties" xmlns:ns2="b5b1ae2a-a991-4543-ba38-9824185ec6ef" xmlns:ns3="4e1d7998-31f9-4aaf-ab34-18ca85a301e6" targetNamespace="http://schemas.microsoft.com/office/2006/metadata/properties" ma:root="true" ma:fieldsID="e2094b1dbd035be095537b9ec29fc3d1" ns2:_="" ns3:_="">
    <xsd:import namespace="b5b1ae2a-a991-4543-ba38-9824185ec6ef"/>
    <xsd:import namespace="4e1d7998-31f9-4aaf-ab34-18ca85a301e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2:MediaServiceDateTaken"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b1ae2a-a991-4543-ba38-9824185ec6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8c92852f-c736-4bb9-8cb7-27e9d498433f" ma:termSetId="09814cd3-568e-fe90-9814-8d621ff8fb84" ma:anchorId="fba54fb3-c3e1-fe81-a776-ca4b69148c4d" ma:open="true" ma:isKeyword="false">
      <xsd:complexType>
        <xsd:sequence>
          <xsd:element ref="pc:Terms" minOccurs="0" maxOccurs="1"/>
        </xsd:sequence>
      </xsd:complex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e1d7998-31f9-4aaf-ab34-18ca85a301e6"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0f48a09d-7637-4ece-a2f9-1765ed403976}" ma:internalName="TaxCatchAll" ma:showField="CatchAllData" ma:web="4e1d7998-31f9-4aaf-ab34-18ca85a301e6">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5b1ae2a-a991-4543-ba38-9824185ec6ef">
      <Terms xmlns="http://schemas.microsoft.com/office/infopath/2007/PartnerControls"/>
    </lcf76f155ced4ddcb4097134ff3c332f>
    <TaxCatchAll xmlns="4e1d7998-31f9-4aaf-ab34-18ca85a301e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D9E357-C13C-4223-A1DC-7C2C6C7DF675}">
  <ds:schemaRefs>
    <ds:schemaRef ds:uri="4e1d7998-31f9-4aaf-ab34-18ca85a301e6"/>
    <ds:schemaRef ds:uri="b5b1ae2a-a991-4543-ba38-9824185ec6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B3B0071-549B-4184-8554-C6515AE5E0AD}">
  <ds:schemaRefs>
    <ds:schemaRef ds:uri="http://schemas.microsoft.com/office/2006/metadata/properties"/>
    <ds:schemaRef ds:uri="http://purl.org/dc/dcmitype/"/>
    <ds:schemaRef ds:uri="http://schemas.microsoft.com/office/infopath/2007/PartnerControls"/>
    <ds:schemaRef ds:uri="http://schemas.microsoft.com/office/2006/documentManagement/types"/>
    <ds:schemaRef ds:uri="4e1d7998-31f9-4aaf-ab34-18ca85a301e6"/>
    <ds:schemaRef ds:uri="http://schemas.openxmlformats.org/package/2006/metadata/core-properties"/>
    <ds:schemaRef ds:uri="http://purl.org/dc/terms/"/>
    <ds:schemaRef ds:uri="b5b1ae2a-a991-4543-ba38-9824185ec6ef"/>
    <ds:schemaRef ds:uri="http://www.w3.org/XML/1998/namespace"/>
    <ds:schemaRef ds:uri="http://purl.org/dc/elements/1.1/"/>
  </ds:schemaRefs>
</ds:datastoreItem>
</file>

<file path=customXml/itemProps3.xml><?xml version="1.0" encoding="utf-8"?>
<ds:datastoreItem xmlns:ds="http://schemas.openxmlformats.org/officeDocument/2006/customXml" ds:itemID="{C82A52E9-39D8-4F4C-9228-19860B039C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10</TotalTime>
  <Words>1384</Words>
  <Application>Microsoft Office PowerPoint</Application>
  <PresentationFormat>Widescreen</PresentationFormat>
  <Paragraphs>154</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NTPreCursivefk</vt:lpstr>
      <vt:lpstr>Trebuchet MS</vt:lpstr>
      <vt:lpstr>Wingdings</vt:lpstr>
      <vt:lpstr>Wingdings 3</vt:lpstr>
      <vt:lpstr>Facet</vt:lpstr>
      <vt:lpstr>Welcome meeting – Year 6</vt:lpstr>
      <vt:lpstr>Meeting the Year 6 team</vt:lpstr>
      <vt:lpstr>PowerPoint Presentation</vt:lpstr>
      <vt:lpstr>Attendance / Lateness</vt:lpstr>
      <vt:lpstr>Meal selection</vt:lpstr>
      <vt:lpstr>PowerPoint Presentation</vt:lpstr>
      <vt:lpstr>PowerPoint Presentation</vt:lpstr>
      <vt:lpstr>PowerPoint Presentation</vt:lpstr>
      <vt:lpstr>The new Curriculum Overview will soon be available on the school's website.... </vt:lpstr>
      <vt:lpstr>Writing </vt:lpstr>
      <vt:lpstr>Reading</vt:lpstr>
      <vt:lpstr>Reading – Oxford Reading Buddy</vt:lpstr>
      <vt:lpstr>Reading books</vt:lpstr>
      <vt:lpstr>Maths – Maths Mastery</vt:lpstr>
      <vt:lpstr>Homework- Doodle for Learning </vt:lpstr>
      <vt:lpstr>Birthdays</vt:lpstr>
      <vt:lpstr>P.E. days</vt:lpstr>
      <vt:lpstr>Educational visits</vt:lpstr>
      <vt:lpstr>Snacks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Links to help with learning </vt:lpstr>
      <vt:lpstr>PowerPoint Presentation</vt:lpstr>
    </vt:vector>
  </TitlesOfParts>
  <Company>Chadwell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pmackie2.317</dc:creator>
  <cp:lastModifiedBy>Mackie, P</cp:lastModifiedBy>
  <cp:revision>2</cp:revision>
  <dcterms:created xsi:type="dcterms:W3CDTF">2020-09-22T15:48:31Z</dcterms:created>
  <dcterms:modified xsi:type="dcterms:W3CDTF">2025-09-15T14:01:49Z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0x0101003EDAFC6DDF46B84FAF4D041F6F0FDB61</vt:lpwstr>
  </property>
  <property fmtid="{D5CDD505-2E9C-101B-9397-08002B2CF9AE}" pid="3" name="MediaServiceImageTags">
    <vt:lpwstr/>
  </property>
</Properties>
</file>