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5"/>
  </p:notesMasterIdLst>
  <p:sldIdLst>
    <p:sldId id="256" r:id="rId5"/>
    <p:sldId id="278" r:id="rId6"/>
    <p:sldId id="279" r:id="rId7"/>
    <p:sldId id="261" r:id="rId8"/>
    <p:sldId id="262" r:id="rId9"/>
    <p:sldId id="286" r:id="rId10"/>
    <p:sldId id="287" r:id="rId11"/>
    <p:sldId id="284" r:id="rId12"/>
    <p:sldId id="266" r:id="rId13"/>
    <p:sldId id="267" r:id="rId14"/>
    <p:sldId id="268" r:id="rId15"/>
    <p:sldId id="269" r:id="rId16"/>
    <p:sldId id="288" r:id="rId17"/>
    <p:sldId id="280" r:id="rId18"/>
    <p:sldId id="257" r:id="rId19"/>
    <p:sldId id="273" r:id="rId20"/>
    <p:sldId id="274" r:id="rId21"/>
    <p:sldId id="277"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E8E82-6157-DDD5-3DDF-69A4C7938D49}" v="37" dt="2025-09-15T08:31:39.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D" userId="S::dpatel132.317@chadwellprimaryschool.co.uk::84530804-34e0-490c-911c-aa61c08b4e5d" providerId="AD" clId="Web-{0756472F-FDA3-308C-603E-197A8E92EB12}"/>
    <pc:docChg chg="addSld delSld modSld">
      <pc:chgData name="Patel, D" userId="S::dpatel132.317@chadwellprimaryschool.co.uk::84530804-34e0-490c-911c-aa61c08b4e5d" providerId="AD" clId="Web-{0756472F-FDA3-308C-603E-197A8E92EB12}" dt="2025-09-08T16:37:31.012" v="6"/>
      <pc:docMkLst>
        <pc:docMk/>
      </pc:docMkLst>
      <pc:sldChg chg="add">
        <pc:chgData name="Patel, D" userId="S::dpatel132.317@chadwellprimaryschool.co.uk::84530804-34e0-490c-911c-aa61c08b4e5d" providerId="AD" clId="Web-{0756472F-FDA3-308C-603E-197A8E92EB12}" dt="2025-09-08T16:37:31.012" v="6"/>
        <pc:sldMkLst>
          <pc:docMk/>
          <pc:sldMk cId="3392444230" sldId="257"/>
        </pc:sldMkLst>
      </pc:sldChg>
      <pc:sldChg chg="del">
        <pc:chgData name="Patel, D" userId="S::dpatel132.317@chadwellprimaryschool.co.uk::84530804-34e0-490c-911c-aa61c08b4e5d" providerId="AD" clId="Web-{0756472F-FDA3-308C-603E-197A8E92EB12}" dt="2025-09-08T16:37:29.450" v="5"/>
        <pc:sldMkLst>
          <pc:docMk/>
          <pc:sldMk cId="2822426670" sldId="271"/>
        </pc:sldMkLst>
      </pc:sldChg>
      <pc:sldChg chg="modSp">
        <pc:chgData name="Patel, D" userId="S::dpatel132.317@chadwellprimaryschool.co.uk::84530804-34e0-490c-911c-aa61c08b4e5d" providerId="AD" clId="Web-{0756472F-FDA3-308C-603E-197A8E92EB12}" dt="2025-09-08T16:37:25.653" v="4" actId="20577"/>
        <pc:sldMkLst>
          <pc:docMk/>
          <pc:sldMk cId="1681305992" sldId="288"/>
        </pc:sldMkLst>
        <pc:spChg chg="mod">
          <ac:chgData name="Patel, D" userId="S::dpatel132.317@chadwellprimaryschool.co.uk::84530804-34e0-490c-911c-aa61c08b4e5d" providerId="AD" clId="Web-{0756472F-FDA3-308C-603E-197A8E92EB12}" dt="2025-09-08T16:37:25.653" v="4" actId="20577"/>
          <ac:spMkLst>
            <pc:docMk/>
            <pc:sldMk cId="1681305992" sldId="288"/>
            <ac:spMk id="2" creationId="{8833E056-472F-AACD-9291-B449DAC0832E}"/>
          </ac:spMkLst>
        </pc:spChg>
      </pc:sldChg>
    </pc:docChg>
  </pc:docChgLst>
  <pc:docChgLst>
    <pc:chgData name="Emin, F" userId="S::femin.317@chadwellprimaryschool.co.uk::fb0031bd-64d5-44e2-b5ab-bc7b979af169" providerId="AD" clId="Web-{B2776408-E2BE-71BA-4F60-214213AE183C}"/>
    <pc:docChg chg="modSld">
      <pc:chgData name="Emin, F" userId="S::femin.317@chadwellprimaryschool.co.uk::fb0031bd-64d5-44e2-b5ab-bc7b979af169" providerId="AD" clId="Web-{B2776408-E2BE-71BA-4F60-214213AE183C}" dt="2025-09-09T10:51:33.879" v="96"/>
      <pc:docMkLst>
        <pc:docMk/>
      </pc:docMkLst>
      <pc:sldChg chg="modSp">
        <pc:chgData name="Emin, F" userId="S::femin.317@chadwellprimaryschool.co.uk::fb0031bd-64d5-44e2-b5ab-bc7b979af169" providerId="AD" clId="Web-{B2776408-E2BE-71BA-4F60-214213AE183C}" dt="2025-09-09T10:49:53.200" v="56"/>
        <pc:sldMkLst>
          <pc:docMk/>
          <pc:sldMk cId="176498451" sldId="256"/>
        </pc:sldMkLst>
        <pc:spChg chg="mod">
          <ac:chgData name="Emin, F" userId="S::femin.317@chadwellprimaryschool.co.uk::fb0031bd-64d5-44e2-b5ab-bc7b979af169" providerId="AD" clId="Web-{B2776408-E2BE-71BA-4F60-214213AE183C}" dt="2025-09-09T10:49:53.184" v="55"/>
          <ac:spMkLst>
            <pc:docMk/>
            <pc:sldMk cId="176498451" sldId="256"/>
            <ac:spMk id="2" creationId="{00000000-0000-0000-0000-000000000000}"/>
          </ac:spMkLst>
        </pc:spChg>
        <pc:spChg chg="mod">
          <ac:chgData name="Emin, F" userId="S::femin.317@chadwellprimaryschool.co.uk::fb0031bd-64d5-44e2-b5ab-bc7b979af169" providerId="AD" clId="Web-{B2776408-E2BE-71BA-4F60-214213AE183C}" dt="2025-09-09T10:49:53.200" v="56"/>
          <ac:spMkLst>
            <pc:docMk/>
            <pc:sldMk cId="176498451" sldId="256"/>
            <ac:spMk id="3" creationId="{00000000-0000-0000-0000-000000000000}"/>
          </ac:spMkLst>
        </pc:spChg>
      </pc:sldChg>
      <pc:sldChg chg="modSp">
        <pc:chgData name="Emin, F" userId="S::femin.317@chadwellprimaryschool.co.uk::fb0031bd-64d5-44e2-b5ab-bc7b979af169" providerId="AD" clId="Web-{B2776408-E2BE-71BA-4F60-214213AE183C}" dt="2025-09-09T10:51:12.112" v="86" actId="20577"/>
        <pc:sldMkLst>
          <pc:docMk/>
          <pc:sldMk cId="3392444230" sldId="257"/>
        </pc:sldMkLst>
        <pc:spChg chg="mod">
          <ac:chgData name="Emin, F" userId="S::femin.317@chadwellprimaryschool.co.uk::fb0031bd-64d5-44e2-b5ab-bc7b979af169" providerId="AD" clId="Web-{B2776408-E2BE-71BA-4F60-214213AE183C}" dt="2025-09-09T10:51:12.112" v="86" actId="20577"/>
          <ac:spMkLst>
            <pc:docMk/>
            <pc:sldMk cId="3392444230" sldId="257"/>
            <ac:spMk id="2" creationId="{74778111-0C47-A67E-2BF7-9E0E8C446DCF}"/>
          </ac:spMkLst>
        </pc:spChg>
        <pc:spChg chg="mod">
          <ac:chgData name="Emin, F" userId="S::femin.317@chadwellprimaryschool.co.uk::fb0031bd-64d5-44e2-b5ab-bc7b979af169" providerId="AD" clId="Web-{B2776408-E2BE-71BA-4F60-214213AE183C}" dt="2025-09-09T10:49:45.465" v="54" actId="20577"/>
          <ac:spMkLst>
            <pc:docMk/>
            <pc:sldMk cId="3392444230" sldId="257"/>
            <ac:spMk id="5" creationId="{2BAC695C-1338-1D7D-5EED-75988320D03B}"/>
          </ac:spMkLst>
        </pc:spChg>
      </pc:sldChg>
      <pc:sldChg chg="modSp">
        <pc:chgData name="Emin, F" userId="S::femin.317@chadwellprimaryschool.co.uk::fb0031bd-64d5-44e2-b5ab-bc7b979af169" providerId="AD" clId="Web-{B2776408-E2BE-71BA-4F60-214213AE183C}" dt="2025-09-09T10:50:09.091" v="64"/>
        <pc:sldMkLst>
          <pc:docMk/>
          <pc:sldMk cId="3850154727" sldId="261"/>
        </pc:sldMkLst>
        <pc:spChg chg="mod">
          <ac:chgData name="Emin, F" userId="S::femin.317@chadwellprimaryschool.co.uk::fb0031bd-64d5-44e2-b5ab-bc7b979af169" providerId="AD" clId="Web-{B2776408-E2BE-71BA-4F60-214213AE183C}" dt="2025-09-09T10:50:09.013" v="63"/>
          <ac:spMkLst>
            <pc:docMk/>
            <pc:sldMk cId="3850154727" sldId="261"/>
            <ac:spMk id="2" creationId="{00000000-0000-0000-0000-000000000000}"/>
          </ac:spMkLst>
        </pc:spChg>
        <pc:spChg chg="mod">
          <ac:chgData name="Emin, F" userId="S::femin.317@chadwellprimaryschool.co.uk::fb0031bd-64d5-44e2-b5ab-bc7b979af169" providerId="AD" clId="Web-{B2776408-E2BE-71BA-4F60-214213AE183C}" dt="2025-09-09T10:50:09.091" v="64"/>
          <ac:spMkLst>
            <pc:docMk/>
            <pc:sldMk cId="3850154727" sldId="261"/>
            <ac:spMk id="3" creationId="{00000000-0000-0000-0000-000000000000}"/>
          </ac:spMkLst>
        </pc:spChg>
      </pc:sldChg>
      <pc:sldChg chg="modSp">
        <pc:chgData name="Emin, F" userId="S::femin.317@chadwellprimaryschool.co.uk::fb0031bd-64d5-44e2-b5ab-bc7b979af169" providerId="AD" clId="Web-{B2776408-E2BE-71BA-4F60-214213AE183C}" dt="2025-09-09T10:50:14.545" v="66"/>
        <pc:sldMkLst>
          <pc:docMk/>
          <pc:sldMk cId="121654192" sldId="262"/>
        </pc:sldMkLst>
        <pc:spChg chg="mod">
          <ac:chgData name="Emin, F" userId="S::femin.317@chadwellprimaryschool.co.uk::fb0031bd-64d5-44e2-b5ab-bc7b979af169" providerId="AD" clId="Web-{B2776408-E2BE-71BA-4F60-214213AE183C}" dt="2025-09-09T10:50:14.467" v="65"/>
          <ac:spMkLst>
            <pc:docMk/>
            <pc:sldMk cId="121654192" sldId="262"/>
            <ac:spMk id="2" creationId="{00000000-0000-0000-0000-000000000000}"/>
          </ac:spMkLst>
        </pc:spChg>
        <pc:spChg chg="mod">
          <ac:chgData name="Emin, F" userId="S::femin.317@chadwellprimaryschool.co.uk::fb0031bd-64d5-44e2-b5ab-bc7b979af169" providerId="AD" clId="Web-{B2776408-E2BE-71BA-4F60-214213AE183C}" dt="2025-09-09T10:50:14.545" v="66"/>
          <ac:spMkLst>
            <pc:docMk/>
            <pc:sldMk cId="121654192" sldId="262"/>
            <ac:spMk id="3" creationId="{00000000-0000-0000-0000-000000000000}"/>
          </ac:spMkLst>
        </pc:spChg>
      </pc:sldChg>
      <pc:sldChg chg="modSp">
        <pc:chgData name="Emin, F" userId="S::femin.317@chadwellprimaryschool.co.uk::fb0031bd-64d5-44e2-b5ab-bc7b979af169" providerId="AD" clId="Web-{B2776408-E2BE-71BA-4F60-214213AE183C}" dt="2025-09-09T10:50:36.719" v="74"/>
        <pc:sldMkLst>
          <pc:docMk/>
          <pc:sldMk cId="953254451" sldId="266"/>
        </pc:sldMkLst>
        <pc:spChg chg="mod">
          <ac:chgData name="Emin, F" userId="S::femin.317@chadwellprimaryschool.co.uk::fb0031bd-64d5-44e2-b5ab-bc7b979af169" providerId="AD" clId="Web-{B2776408-E2BE-71BA-4F60-214213AE183C}" dt="2025-09-09T10:50:36.640" v="72"/>
          <ac:spMkLst>
            <pc:docMk/>
            <pc:sldMk cId="953254451" sldId="266"/>
            <ac:spMk id="2" creationId="{00000000-0000-0000-0000-000000000000}"/>
          </ac:spMkLst>
        </pc:spChg>
        <pc:spChg chg="mod">
          <ac:chgData name="Emin, F" userId="S::femin.317@chadwellprimaryschool.co.uk::fb0031bd-64d5-44e2-b5ab-bc7b979af169" providerId="AD" clId="Web-{B2776408-E2BE-71BA-4F60-214213AE183C}" dt="2025-09-09T10:50:36.656" v="73"/>
          <ac:spMkLst>
            <pc:docMk/>
            <pc:sldMk cId="953254451" sldId="266"/>
            <ac:spMk id="3" creationId="{00000000-0000-0000-0000-000000000000}"/>
          </ac:spMkLst>
        </pc:spChg>
        <pc:spChg chg="mod">
          <ac:chgData name="Emin, F" userId="S::femin.317@chadwellprimaryschool.co.uk::fb0031bd-64d5-44e2-b5ab-bc7b979af169" providerId="AD" clId="Web-{B2776408-E2BE-71BA-4F60-214213AE183C}" dt="2025-09-09T10:50:36.719" v="74"/>
          <ac:spMkLst>
            <pc:docMk/>
            <pc:sldMk cId="953254451" sldId="266"/>
            <ac:spMk id="6" creationId="{652443BC-1BB6-4CF4-A597-B5B32B8FC4A0}"/>
          </ac:spMkLst>
        </pc:spChg>
      </pc:sldChg>
      <pc:sldChg chg="modSp">
        <pc:chgData name="Emin, F" userId="S::femin.317@chadwellprimaryschool.co.uk::fb0031bd-64d5-44e2-b5ab-bc7b979af169" providerId="AD" clId="Web-{B2776408-E2BE-71BA-4F60-214213AE183C}" dt="2025-09-09T10:50:42.469" v="76"/>
        <pc:sldMkLst>
          <pc:docMk/>
          <pc:sldMk cId="3199585960" sldId="267"/>
        </pc:sldMkLst>
        <pc:spChg chg="mod">
          <ac:chgData name="Emin, F" userId="S::femin.317@chadwellprimaryschool.co.uk::fb0031bd-64d5-44e2-b5ab-bc7b979af169" providerId="AD" clId="Web-{B2776408-E2BE-71BA-4F60-214213AE183C}" dt="2025-09-09T10:50:42.407" v="75"/>
          <ac:spMkLst>
            <pc:docMk/>
            <pc:sldMk cId="3199585960" sldId="267"/>
            <ac:spMk id="2" creationId="{00000000-0000-0000-0000-000000000000}"/>
          </ac:spMkLst>
        </pc:spChg>
        <pc:spChg chg="mod">
          <ac:chgData name="Emin, F" userId="S::femin.317@chadwellprimaryschool.co.uk::fb0031bd-64d5-44e2-b5ab-bc7b979af169" providerId="AD" clId="Web-{B2776408-E2BE-71BA-4F60-214213AE183C}" dt="2025-09-09T10:50:42.469" v="76"/>
          <ac:spMkLst>
            <pc:docMk/>
            <pc:sldMk cId="3199585960" sldId="267"/>
            <ac:spMk id="3" creationId="{00000000-0000-0000-0000-000000000000}"/>
          </ac:spMkLst>
        </pc:spChg>
      </pc:sldChg>
      <pc:sldChg chg="modSp">
        <pc:chgData name="Emin, F" userId="S::femin.317@chadwellprimaryschool.co.uk::fb0031bd-64d5-44e2-b5ab-bc7b979af169" providerId="AD" clId="Web-{B2776408-E2BE-71BA-4F60-214213AE183C}" dt="2025-09-09T10:50:47.876" v="77" actId="20577"/>
        <pc:sldMkLst>
          <pc:docMk/>
          <pc:sldMk cId="2700011727" sldId="268"/>
        </pc:sldMkLst>
        <pc:spChg chg="mod">
          <ac:chgData name="Emin, F" userId="S::femin.317@chadwellprimaryschool.co.uk::fb0031bd-64d5-44e2-b5ab-bc7b979af169" providerId="AD" clId="Web-{B2776408-E2BE-71BA-4F60-214213AE183C}" dt="2025-09-09T10:50:47.876" v="77" actId="20577"/>
          <ac:spMkLst>
            <pc:docMk/>
            <pc:sldMk cId="2700011727" sldId="268"/>
            <ac:spMk id="8" creationId="{00000000-0000-0000-0000-000000000000}"/>
          </ac:spMkLst>
        </pc:spChg>
      </pc:sldChg>
      <pc:sldChg chg="modSp">
        <pc:chgData name="Emin, F" userId="S::femin.317@chadwellprimaryschool.co.uk::fb0031bd-64d5-44e2-b5ab-bc7b979af169" providerId="AD" clId="Web-{B2776408-E2BE-71BA-4F60-214213AE183C}" dt="2025-09-09T10:50:52.298" v="79"/>
        <pc:sldMkLst>
          <pc:docMk/>
          <pc:sldMk cId="2935141384" sldId="269"/>
        </pc:sldMkLst>
        <pc:spChg chg="mod">
          <ac:chgData name="Emin, F" userId="S::femin.317@chadwellprimaryschool.co.uk::fb0031bd-64d5-44e2-b5ab-bc7b979af169" providerId="AD" clId="Web-{B2776408-E2BE-71BA-4F60-214213AE183C}" dt="2025-09-09T10:50:52.251" v="78"/>
          <ac:spMkLst>
            <pc:docMk/>
            <pc:sldMk cId="2935141384" sldId="269"/>
            <ac:spMk id="2" creationId="{00000000-0000-0000-0000-000000000000}"/>
          </ac:spMkLst>
        </pc:spChg>
        <pc:spChg chg="mod">
          <ac:chgData name="Emin, F" userId="S::femin.317@chadwellprimaryschool.co.uk::fb0031bd-64d5-44e2-b5ab-bc7b979af169" providerId="AD" clId="Web-{B2776408-E2BE-71BA-4F60-214213AE183C}" dt="2025-09-09T10:50:52.298" v="79"/>
          <ac:spMkLst>
            <pc:docMk/>
            <pc:sldMk cId="2935141384" sldId="269"/>
            <ac:spMk id="3" creationId="{00000000-0000-0000-0000-000000000000}"/>
          </ac:spMkLst>
        </pc:spChg>
      </pc:sldChg>
      <pc:sldChg chg="modSp">
        <pc:chgData name="Emin, F" userId="S::femin.317@chadwellprimaryschool.co.uk::fb0031bd-64d5-44e2-b5ab-bc7b979af169" providerId="AD" clId="Web-{B2776408-E2BE-71BA-4F60-214213AE183C}" dt="2025-09-09T10:51:17.175" v="88"/>
        <pc:sldMkLst>
          <pc:docMk/>
          <pc:sldMk cId="3449489820" sldId="273"/>
        </pc:sldMkLst>
        <pc:spChg chg="mod">
          <ac:chgData name="Emin, F" userId="S::femin.317@chadwellprimaryschool.co.uk::fb0031bd-64d5-44e2-b5ab-bc7b979af169" providerId="AD" clId="Web-{B2776408-E2BE-71BA-4F60-214213AE183C}" dt="2025-09-09T10:51:17.128" v="87"/>
          <ac:spMkLst>
            <pc:docMk/>
            <pc:sldMk cId="3449489820" sldId="273"/>
            <ac:spMk id="2" creationId="{00000000-0000-0000-0000-000000000000}"/>
          </ac:spMkLst>
        </pc:spChg>
        <pc:spChg chg="mod">
          <ac:chgData name="Emin, F" userId="S::femin.317@chadwellprimaryschool.co.uk::fb0031bd-64d5-44e2-b5ab-bc7b979af169" providerId="AD" clId="Web-{B2776408-E2BE-71BA-4F60-214213AE183C}" dt="2025-09-09T10:51:17.175" v="88"/>
          <ac:spMkLst>
            <pc:docMk/>
            <pc:sldMk cId="3449489820" sldId="273"/>
            <ac:spMk id="3" creationId="{00000000-0000-0000-0000-000000000000}"/>
          </ac:spMkLst>
        </pc:spChg>
      </pc:sldChg>
      <pc:sldChg chg="modSp">
        <pc:chgData name="Emin, F" userId="S::femin.317@chadwellprimaryschool.co.uk::fb0031bd-64d5-44e2-b5ab-bc7b979af169" providerId="AD" clId="Web-{B2776408-E2BE-71BA-4F60-214213AE183C}" dt="2025-09-09T10:51:22.081" v="91"/>
        <pc:sldMkLst>
          <pc:docMk/>
          <pc:sldMk cId="792410077" sldId="274"/>
        </pc:sldMkLst>
        <pc:spChg chg="mod">
          <ac:chgData name="Emin, F" userId="S::femin.317@chadwellprimaryschool.co.uk::fb0031bd-64d5-44e2-b5ab-bc7b979af169" providerId="AD" clId="Web-{B2776408-E2BE-71BA-4F60-214213AE183C}" dt="2025-09-09T10:51:21.987" v="89"/>
          <ac:spMkLst>
            <pc:docMk/>
            <pc:sldMk cId="792410077" sldId="274"/>
            <ac:spMk id="2" creationId="{00000000-0000-0000-0000-000000000000}"/>
          </ac:spMkLst>
        </pc:spChg>
        <pc:spChg chg="mod">
          <ac:chgData name="Emin, F" userId="S::femin.317@chadwellprimaryschool.co.uk::fb0031bd-64d5-44e2-b5ab-bc7b979af169" providerId="AD" clId="Web-{B2776408-E2BE-71BA-4F60-214213AE183C}" dt="2025-09-09T10:51:21.987" v="90"/>
          <ac:spMkLst>
            <pc:docMk/>
            <pc:sldMk cId="792410077" sldId="274"/>
            <ac:spMk id="3" creationId="{00000000-0000-0000-0000-000000000000}"/>
          </ac:spMkLst>
        </pc:spChg>
        <pc:spChg chg="mod">
          <ac:chgData name="Emin, F" userId="S::femin.317@chadwellprimaryschool.co.uk::fb0031bd-64d5-44e2-b5ab-bc7b979af169" providerId="AD" clId="Web-{B2776408-E2BE-71BA-4F60-214213AE183C}" dt="2025-09-09T10:51:22.081" v="91"/>
          <ac:spMkLst>
            <pc:docMk/>
            <pc:sldMk cId="792410077" sldId="274"/>
            <ac:spMk id="7" creationId="{00000000-0000-0000-0000-000000000000}"/>
          </ac:spMkLst>
        </pc:spChg>
      </pc:sldChg>
      <pc:sldChg chg="modSp">
        <pc:chgData name="Emin, F" userId="S::femin.317@chadwellprimaryschool.co.uk::fb0031bd-64d5-44e2-b5ab-bc7b979af169" providerId="AD" clId="Web-{B2776408-E2BE-71BA-4F60-214213AE183C}" dt="2025-09-09T10:51:33.879" v="96"/>
        <pc:sldMkLst>
          <pc:docMk/>
          <pc:sldMk cId="2254865073" sldId="275"/>
        </pc:sldMkLst>
        <pc:spChg chg="mod">
          <ac:chgData name="Emin, F" userId="S::femin.317@chadwellprimaryschool.co.uk::fb0031bd-64d5-44e2-b5ab-bc7b979af169" providerId="AD" clId="Web-{B2776408-E2BE-71BA-4F60-214213AE183C}" dt="2025-09-09T10:51:33.879" v="96"/>
          <ac:spMkLst>
            <pc:docMk/>
            <pc:sldMk cId="2254865073" sldId="275"/>
            <ac:spMk id="2" creationId="{00000000-0000-0000-0000-000000000000}"/>
          </ac:spMkLst>
        </pc:spChg>
      </pc:sldChg>
      <pc:sldChg chg="modSp">
        <pc:chgData name="Emin, F" userId="S::femin.317@chadwellprimaryschool.co.uk::fb0031bd-64d5-44e2-b5ab-bc7b979af169" providerId="AD" clId="Web-{B2776408-E2BE-71BA-4F60-214213AE183C}" dt="2025-09-09T10:51:29.738" v="95"/>
        <pc:sldMkLst>
          <pc:docMk/>
          <pc:sldMk cId="3994917445" sldId="276"/>
        </pc:sldMkLst>
        <pc:spChg chg="mod">
          <ac:chgData name="Emin, F" userId="S::femin.317@chadwellprimaryschool.co.uk::fb0031bd-64d5-44e2-b5ab-bc7b979af169" providerId="AD" clId="Web-{B2776408-E2BE-71BA-4F60-214213AE183C}" dt="2025-09-09T10:51:29.519" v="94"/>
          <ac:spMkLst>
            <pc:docMk/>
            <pc:sldMk cId="3994917445" sldId="276"/>
            <ac:spMk id="2" creationId="{00000000-0000-0000-0000-000000000000}"/>
          </ac:spMkLst>
        </pc:spChg>
        <pc:spChg chg="mod">
          <ac:chgData name="Emin, F" userId="S::femin.317@chadwellprimaryschool.co.uk::fb0031bd-64d5-44e2-b5ab-bc7b979af169" providerId="AD" clId="Web-{B2776408-E2BE-71BA-4F60-214213AE183C}" dt="2025-09-09T10:51:29.738" v="95"/>
          <ac:spMkLst>
            <pc:docMk/>
            <pc:sldMk cId="3994917445" sldId="276"/>
            <ac:spMk id="7" creationId="{00000000-0000-0000-0000-000000000000}"/>
          </ac:spMkLst>
        </pc:spChg>
      </pc:sldChg>
      <pc:sldChg chg="modSp">
        <pc:chgData name="Emin, F" userId="S::femin.317@chadwellprimaryschool.co.uk::fb0031bd-64d5-44e2-b5ab-bc7b979af169" providerId="AD" clId="Web-{B2776408-E2BE-71BA-4F60-214213AE183C}" dt="2025-09-09T10:51:25.691" v="93"/>
        <pc:sldMkLst>
          <pc:docMk/>
          <pc:sldMk cId="2956939445" sldId="277"/>
        </pc:sldMkLst>
        <pc:spChg chg="mod">
          <ac:chgData name="Emin, F" userId="S::femin.317@chadwellprimaryschool.co.uk::fb0031bd-64d5-44e2-b5ab-bc7b979af169" providerId="AD" clId="Web-{B2776408-E2BE-71BA-4F60-214213AE183C}" dt="2025-09-09T10:51:25.644" v="92"/>
          <ac:spMkLst>
            <pc:docMk/>
            <pc:sldMk cId="2956939445" sldId="277"/>
            <ac:spMk id="2" creationId="{00000000-0000-0000-0000-000000000000}"/>
          </ac:spMkLst>
        </pc:spChg>
        <pc:spChg chg="mod">
          <ac:chgData name="Emin, F" userId="S::femin.317@chadwellprimaryschool.co.uk::fb0031bd-64d5-44e2-b5ab-bc7b979af169" providerId="AD" clId="Web-{B2776408-E2BE-71BA-4F60-214213AE183C}" dt="2025-09-09T10:51:25.691" v="93"/>
          <ac:spMkLst>
            <pc:docMk/>
            <pc:sldMk cId="2956939445" sldId="277"/>
            <ac:spMk id="3" creationId="{00000000-0000-0000-0000-000000000000}"/>
          </ac:spMkLst>
        </pc:spChg>
      </pc:sldChg>
      <pc:sldChg chg="modSp">
        <pc:chgData name="Emin, F" userId="S::femin.317@chadwellprimaryschool.co.uk::fb0031bd-64d5-44e2-b5ab-bc7b979af169" providerId="AD" clId="Web-{B2776408-E2BE-71BA-4F60-214213AE183C}" dt="2025-09-09T10:49:59.388" v="61"/>
        <pc:sldMkLst>
          <pc:docMk/>
          <pc:sldMk cId="2982979484" sldId="278"/>
        </pc:sldMkLst>
        <pc:spChg chg="mod">
          <ac:chgData name="Emin, F" userId="S::femin.317@chadwellprimaryschool.co.uk::fb0031bd-64d5-44e2-b5ab-bc7b979af169" providerId="AD" clId="Web-{B2776408-E2BE-71BA-4F60-214213AE183C}" dt="2025-09-09T10:49:59.153" v="57"/>
          <ac:spMkLst>
            <pc:docMk/>
            <pc:sldMk cId="2982979484" sldId="278"/>
            <ac:spMk id="2" creationId="{00000000-0000-0000-0000-000000000000}"/>
          </ac:spMkLst>
        </pc:spChg>
        <pc:spChg chg="mod">
          <ac:chgData name="Emin, F" userId="S::femin.317@chadwellprimaryschool.co.uk::fb0031bd-64d5-44e2-b5ab-bc7b979af169" providerId="AD" clId="Web-{B2776408-E2BE-71BA-4F60-214213AE183C}" dt="2025-09-09T10:49:59.169" v="59"/>
          <ac:spMkLst>
            <pc:docMk/>
            <pc:sldMk cId="2982979484" sldId="278"/>
            <ac:spMk id="4" creationId="{00000000-0000-0000-0000-000000000000}"/>
          </ac:spMkLst>
        </pc:spChg>
        <pc:spChg chg="mod">
          <ac:chgData name="Emin, F" userId="S::femin.317@chadwellprimaryschool.co.uk::fb0031bd-64d5-44e2-b5ab-bc7b979af169" providerId="AD" clId="Web-{B2776408-E2BE-71BA-4F60-214213AE183C}" dt="2025-09-09T10:49:59.216" v="60"/>
          <ac:spMkLst>
            <pc:docMk/>
            <pc:sldMk cId="2982979484" sldId="278"/>
            <ac:spMk id="5" creationId="{00000000-0000-0000-0000-000000000000}"/>
          </ac:spMkLst>
        </pc:spChg>
        <pc:spChg chg="mod">
          <ac:chgData name="Emin, F" userId="S::femin.317@chadwellprimaryschool.co.uk::fb0031bd-64d5-44e2-b5ab-bc7b979af169" providerId="AD" clId="Web-{B2776408-E2BE-71BA-4F60-214213AE183C}" dt="2025-09-09T10:49:59.169" v="58"/>
          <ac:spMkLst>
            <pc:docMk/>
            <pc:sldMk cId="2982979484" sldId="278"/>
            <ac:spMk id="6" creationId="{00000000-0000-0000-0000-000000000000}"/>
          </ac:spMkLst>
        </pc:spChg>
        <pc:spChg chg="mod">
          <ac:chgData name="Emin, F" userId="S::femin.317@chadwellprimaryschool.co.uk::fb0031bd-64d5-44e2-b5ab-bc7b979af169" providerId="AD" clId="Web-{B2776408-E2BE-71BA-4F60-214213AE183C}" dt="2025-09-09T10:49:59.388" v="61"/>
          <ac:spMkLst>
            <pc:docMk/>
            <pc:sldMk cId="2982979484" sldId="278"/>
            <ac:spMk id="7" creationId="{00000000-0000-0000-0000-000000000000}"/>
          </ac:spMkLst>
        </pc:spChg>
      </pc:sldChg>
      <pc:sldChg chg="modSp">
        <pc:chgData name="Emin, F" userId="S::femin.317@chadwellprimaryschool.co.uk::fb0031bd-64d5-44e2-b5ab-bc7b979af169" providerId="AD" clId="Web-{B2776408-E2BE-71BA-4F60-214213AE183C}" dt="2025-09-09T10:50:04.388" v="62"/>
        <pc:sldMkLst>
          <pc:docMk/>
          <pc:sldMk cId="3144183633" sldId="279"/>
        </pc:sldMkLst>
        <pc:spChg chg="mod">
          <ac:chgData name="Emin, F" userId="S::femin.317@chadwellprimaryschool.co.uk::fb0031bd-64d5-44e2-b5ab-bc7b979af169" providerId="AD" clId="Web-{B2776408-E2BE-71BA-4F60-214213AE183C}" dt="2025-09-09T10:50:04.388" v="62"/>
          <ac:spMkLst>
            <pc:docMk/>
            <pc:sldMk cId="3144183633" sldId="279"/>
            <ac:spMk id="4" creationId="{A50C2EF3-99D9-4628-AE87-518A63D1A222}"/>
          </ac:spMkLst>
        </pc:spChg>
      </pc:sldChg>
      <pc:sldChg chg="modSp">
        <pc:chgData name="Emin, F" userId="S::femin.317@chadwellprimaryschool.co.uk::fb0031bd-64d5-44e2-b5ab-bc7b979af169" providerId="AD" clId="Web-{B2776408-E2BE-71BA-4F60-214213AE183C}" dt="2025-09-09T10:51:02.595" v="84"/>
        <pc:sldMkLst>
          <pc:docMk/>
          <pc:sldMk cId="1998679480" sldId="280"/>
        </pc:sldMkLst>
        <pc:spChg chg="mod">
          <ac:chgData name="Emin, F" userId="S::femin.317@chadwellprimaryschool.co.uk::fb0031bd-64d5-44e2-b5ab-bc7b979af169" providerId="AD" clId="Web-{B2776408-E2BE-71BA-4F60-214213AE183C}" dt="2025-09-09T10:51:02.486" v="82"/>
          <ac:spMkLst>
            <pc:docMk/>
            <pc:sldMk cId="1998679480" sldId="280"/>
            <ac:spMk id="2" creationId="{9CD901AF-6E3A-4CEA-85BC-63649A406A29}"/>
          </ac:spMkLst>
        </pc:spChg>
        <pc:spChg chg="mod">
          <ac:chgData name="Emin, F" userId="S::femin.317@chadwellprimaryschool.co.uk::fb0031bd-64d5-44e2-b5ab-bc7b979af169" providerId="AD" clId="Web-{B2776408-E2BE-71BA-4F60-214213AE183C}" dt="2025-09-09T10:51:02.502" v="83"/>
          <ac:spMkLst>
            <pc:docMk/>
            <pc:sldMk cId="1998679480" sldId="280"/>
            <ac:spMk id="3" creationId="{388E6F6A-0545-42C2-B845-D88B5BA42981}"/>
          </ac:spMkLst>
        </pc:spChg>
        <pc:spChg chg="mod">
          <ac:chgData name="Emin, F" userId="S::femin.317@chadwellprimaryschool.co.uk::fb0031bd-64d5-44e2-b5ab-bc7b979af169" providerId="AD" clId="Web-{B2776408-E2BE-71BA-4F60-214213AE183C}" dt="2025-09-09T10:51:02.595" v="84"/>
          <ac:spMkLst>
            <pc:docMk/>
            <pc:sldMk cId="1998679480" sldId="280"/>
            <ac:spMk id="7" creationId="{A23EA069-8432-4C69-8D43-3872D17F4A09}"/>
          </ac:spMkLst>
        </pc:spChg>
      </pc:sldChg>
      <pc:sldChg chg="delSp modSp">
        <pc:chgData name="Emin, F" userId="S::femin.317@chadwellprimaryschool.co.uk::fb0031bd-64d5-44e2-b5ab-bc7b979af169" providerId="AD" clId="Web-{B2776408-E2BE-71BA-4F60-214213AE183C}" dt="2025-09-09T10:50:31.093" v="71"/>
        <pc:sldMkLst>
          <pc:docMk/>
          <pc:sldMk cId="3446159143" sldId="284"/>
        </pc:sldMkLst>
        <pc:spChg chg="mod">
          <ac:chgData name="Emin, F" userId="S::femin.317@chadwellprimaryschool.co.uk::fb0031bd-64d5-44e2-b5ab-bc7b979af169" providerId="AD" clId="Web-{B2776408-E2BE-71BA-4F60-214213AE183C}" dt="2025-09-09T10:50:31.046" v="70"/>
          <ac:spMkLst>
            <pc:docMk/>
            <pc:sldMk cId="3446159143" sldId="284"/>
            <ac:spMk id="3" creationId="{59F75EA8-8BAF-86EE-061E-140C4C279B89}"/>
          </ac:spMkLst>
        </pc:spChg>
        <pc:spChg chg="mod">
          <ac:chgData name="Emin, F" userId="S::femin.317@chadwellprimaryschool.co.uk::fb0031bd-64d5-44e2-b5ab-bc7b979af169" providerId="AD" clId="Web-{B2776408-E2BE-71BA-4F60-214213AE183C}" dt="2025-09-09T10:50:31.093" v="71"/>
          <ac:spMkLst>
            <pc:docMk/>
            <pc:sldMk cId="3446159143" sldId="284"/>
            <ac:spMk id="7" creationId="{18574433-96B9-830D-9BE0-82F90EBD7E59}"/>
          </ac:spMkLst>
        </pc:spChg>
      </pc:sldChg>
      <pc:sldChg chg="modSp">
        <pc:chgData name="Emin, F" userId="S::femin.317@chadwellprimaryschool.co.uk::fb0031bd-64d5-44e2-b5ab-bc7b979af169" providerId="AD" clId="Web-{B2776408-E2BE-71BA-4F60-214213AE183C}" dt="2025-09-09T10:50:19.499" v="67"/>
        <pc:sldMkLst>
          <pc:docMk/>
          <pc:sldMk cId="1408776156" sldId="286"/>
        </pc:sldMkLst>
        <pc:spChg chg="mod">
          <ac:chgData name="Emin, F" userId="S::femin.317@chadwellprimaryschool.co.uk::fb0031bd-64d5-44e2-b5ab-bc7b979af169" providerId="AD" clId="Web-{B2776408-E2BE-71BA-4F60-214213AE183C}" dt="2025-09-09T10:50:19.499" v="67"/>
          <ac:spMkLst>
            <pc:docMk/>
            <pc:sldMk cId="1408776156" sldId="286"/>
            <ac:spMk id="4" creationId="{0182A3E2-DF80-DFA9-9E16-5AFD6CDF48DA}"/>
          </ac:spMkLst>
        </pc:spChg>
      </pc:sldChg>
      <pc:sldChg chg="modSp">
        <pc:chgData name="Emin, F" userId="S::femin.317@chadwellprimaryschool.co.uk::fb0031bd-64d5-44e2-b5ab-bc7b979af169" providerId="AD" clId="Web-{B2776408-E2BE-71BA-4F60-214213AE183C}" dt="2025-09-09T10:50:26.265" v="69"/>
        <pc:sldMkLst>
          <pc:docMk/>
          <pc:sldMk cId="1628860893" sldId="287"/>
        </pc:sldMkLst>
        <pc:spChg chg="mod">
          <ac:chgData name="Emin, F" userId="S::femin.317@chadwellprimaryschool.co.uk::fb0031bd-64d5-44e2-b5ab-bc7b979af169" providerId="AD" clId="Web-{B2776408-E2BE-71BA-4F60-214213AE183C}" dt="2025-09-09T10:50:26.233" v="68"/>
          <ac:spMkLst>
            <pc:docMk/>
            <pc:sldMk cId="1628860893" sldId="287"/>
            <ac:spMk id="4" creationId="{D3CBC192-ED48-35D4-ECB8-4BE6DFA5C481}"/>
          </ac:spMkLst>
        </pc:spChg>
        <pc:spChg chg="mod">
          <ac:chgData name="Emin, F" userId="S::femin.317@chadwellprimaryschool.co.uk::fb0031bd-64d5-44e2-b5ab-bc7b979af169" providerId="AD" clId="Web-{B2776408-E2BE-71BA-4F60-214213AE183C}" dt="2025-09-09T10:50:26.265" v="69"/>
          <ac:spMkLst>
            <pc:docMk/>
            <pc:sldMk cId="1628860893" sldId="287"/>
            <ac:spMk id="6" creationId="{882A9FE1-A836-B038-02C6-69AC69540900}"/>
          </ac:spMkLst>
        </pc:spChg>
      </pc:sldChg>
      <pc:sldChg chg="modSp">
        <pc:chgData name="Emin, F" userId="S::femin.317@chadwellprimaryschool.co.uk::fb0031bd-64d5-44e2-b5ab-bc7b979af169" providerId="AD" clId="Web-{B2776408-E2BE-71BA-4F60-214213AE183C}" dt="2025-09-09T10:50:56.220" v="81"/>
        <pc:sldMkLst>
          <pc:docMk/>
          <pc:sldMk cId="1681305992" sldId="288"/>
        </pc:sldMkLst>
        <pc:spChg chg="mod">
          <ac:chgData name="Emin, F" userId="S::femin.317@chadwellprimaryschool.co.uk::fb0031bd-64d5-44e2-b5ab-bc7b979af169" providerId="AD" clId="Web-{B2776408-E2BE-71BA-4F60-214213AE183C}" dt="2025-09-09T10:50:56.079" v="80"/>
          <ac:spMkLst>
            <pc:docMk/>
            <pc:sldMk cId="1681305992" sldId="288"/>
            <ac:spMk id="2" creationId="{8833E056-472F-AACD-9291-B449DAC0832E}"/>
          </ac:spMkLst>
        </pc:spChg>
        <pc:spChg chg="mod">
          <ac:chgData name="Emin, F" userId="S::femin.317@chadwellprimaryschool.co.uk::fb0031bd-64d5-44e2-b5ab-bc7b979af169" providerId="AD" clId="Web-{B2776408-E2BE-71BA-4F60-214213AE183C}" dt="2025-09-09T10:50:56.220" v="81"/>
          <ac:spMkLst>
            <pc:docMk/>
            <pc:sldMk cId="1681305992" sldId="288"/>
            <ac:spMk id="3" creationId="{CA97A6D3-1064-1AB1-80E0-C592B9E474C2}"/>
          </ac:spMkLst>
        </pc:spChg>
      </pc:sldChg>
    </pc:docChg>
  </pc:docChgLst>
  <pc:docChgLst>
    <pc:chgData name="Paul, L" userId="S::lpaul10.317@chadwellprimaryschool.co.uk::d1183336-f76c-4789-902b-225aae3ebb7f" providerId="AD" clId="Web-{0EFE8E82-6157-DDD5-3DDF-69A4C7938D49}"/>
    <pc:docChg chg="modSld">
      <pc:chgData name="Paul, L" userId="S::lpaul10.317@chadwellprimaryschool.co.uk::d1183336-f76c-4789-902b-225aae3ebb7f" providerId="AD" clId="Web-{0EFE8E82-6157-DDD5-3DDF-69A4C7938D49}" dt="2025-09-15T08:31:39.602" v="31" actId="20577"/>
      <pc:docMkLst>
        <pc:docMk/>
      </pc:docMkLst>
      <pc:sldChg chg="modSp">
        <pc:chgData name="Paul, L" userId="S::lpaul10.317@chadwellprimaryschool.co.uk::d1183336-f76c-4789-902b-225aae3ebb7f" providerId="AD" clId="Web-{0EFE8E82-6157-DDD5-3DDF-69A4C7938D49}" dt="2025-09-15T08:29:09.773" v="16" actId="20577"/>
        <pc:sldMkLst>
          <pc:docMk/>
          <pc:sldMk cId="3392444230" sldId="257"/>
        </pc:sldMkLst>
        <pc:spChg chg="mod">
          <ac:chgData name="Paul, L" userId="S::lpaul10.317@chadwellprimaryschool.co.uk::d1183336-f76c-4789-902b-225aae3ebb7f" providerId="AD" clId="Web-{0EFE8E82-6157-DDD5-3DDF-69A4C7938D49}" dt="2025-09-15T08:29:09.773" v="16" actId="20577"/>
          <ac:spMkLst>
            <pc:docMk/>
            <pc:sldMk cId="3392444230" sldId="257"/>
            <ac:spMk id="2" creationId="{74778111-0C47-A67E-2BF7-9E0E8C446DCF}"/>
          </ac:spMkLst>
        </pc:spChg>
      </pc:sldChg>
      <pc:sldChg chg="modSp">
        <pc:chgData name="Paul, L" userId="S::lpaul10.317@chadwellprimaryschool.co.uk::d1183336-f76c-4789-902b-225aae3ebb7f" providerId="AD" clId="Web-{0EFE8E82-6157-DDD5-3DDF-69A4C7938D49}" dt="2025-09-15T08:28:17.663" v="0" actId="20577"/>
        <pc:sldMkLst>
          <pc:docMk/>
          <pc:sldMk cId="3850154727" sldId="261"/>
        </pc:sldMkLst>
        <pc:spChg chg="mod">
          <ac:chgData name="Paul, L" userId="S::lpaul10.317@chadwellprimaryschool.co.uk::d1183336-f76c-4789-902b-225aae3ebb7f" providerId="AD" clId="Web-{0EFE8E82-6157-DDD5-3DDF-69A4C7938D49}" dt="2025-09-15T08:28:17.663" v="0" actId="20577"/>
          <ac:spMkLst>
            <pc:docMk/>
            <pc:sldMk cId="3850154727" sldId="261"/>
            <ac:spMk id="2" creationId="{00000000-0000-0000-0000-000000000000}"/>
          </ac:spMkLst>
        </pc:spChg>
      </pc:sldChg>
      <pc:sldChg chg="modSp">
        <pc:chgData name="Paul, L" userId="S::lpaul10.317@chadwellprimaryschool.co.uk::d1183336-f76c-4789-902b-225aae3ebb7f" providerId="AD" clId="Web-{0EFE8E82-6157-DDD5-3DDF-69A4C7938D49}" dt="2025-09-15T08:28:31.976" v="4" actId="20577"/>
        <pc:sldMkLst>
          <pc:docMk/>
          <pc:sldMk cId="121654192" sldId="262"/>
        </pc:sldMkLst>
        <pc:spChg chg="mod">
          <ac:chgData name="Paul, L" userId="S::lpaul10.317@chadwellprimaryschool.co.uk::d1183336-f76c-4789-902b-225aae3ebb7f" providerId="AD" clId="Web-{0EFE8E82-6157-DDD5-3DDF-69A4C7938D49}" dt="2025-09-15T08:28:24.710" v="2" actId="20577"/>
          <ac:spMkLst>
            <pc:docMk/>
            <pc:sldMk cId="121654192" sldId="262"/>
            <ac:spMk id="2" creationId="{00000000-0000-0000-0000-000000000000}"/>
          </ac:spMkLst>
        </pc:spChg>
        <pc:spChg chg="mod">
          <ac:chgData name="Paul, L" userId="S::lpaul10.317@chadwellprimaryschool.co.uk::d1183336-f76c-4789-902b-225aae3ebb7f" providerId="AD" clId="Web-{0EFE8E82-6157-DDD5-3DDF-69A4C7938D49}" dt="2025-09-15T08:28:31.976" v="4" actId="20577"/>
          <ac:spMkLst>
            <pc:docMk/>
            <pc:sldMk cId="121654192" sldId="262"/>
            <ac:spMk id="3" creationId="{00000000-0000-0000-0000-000000000000}"/>
          </ac:spMkLst>
        </pc:spChg>
      </pc:sldChg>
      <pc:sldChg chg="modSp">
        <pc:chgData name="Paul, L" userId="S::lpaul10.317@chadwellprimaryschool.co.uk::d1183336-f76c-4789-902b-225aae3ebb7f" providerId="AD" clId="Web-{0EFE8E82-6157-DDD5-3DDF-69A4C7938D49}" dt="2025-09-15T08:28:49.320" v="10" actId="20577"/>
        <pc:sldMkLst>
          <pc:docMk/>
          <pc:sldMk cId="953254451" sldId="266"/>
        </pc:sldMkLst>
        <pc:spChg chg="mod">
          <ac:chgData name="Paul, L" userId="S::lpaul10.317@chadwellprimaryschool.co.uk::d1183336-f76c-4789-902b-225aae3ebb7f" providerId="AD" clId="Web-{0EFE8E82-6157-DDD5-3DDF-69A4C7938D49}" dt="2025-09-15T08:28:49.320" v="10" actId="20577"/>
          <ac:spMkLst>
            <pc:docMk/>
            <pc:sldMk cId="953254451" sldId="266"/>
            <ac:spMk id="2" creationId="{00000000-0000-0000-0000-000000000000}"/>
          </ac:spMkLst>
        </pc:spChg>
      </pc:sldChg>
      <pc:sldChg chg="modSp">
        <pc:chgData name="Paul, L" userId="S::lpaul10.317@chadwellprimaryschool.co.uk::d1183336-f76c-4789-902b-225aae3ebb7f" providerId="AD" clId="Web-{0EFE8E82-6157-DDD5-3DDF-69A4C7938D49}" dt="2025-09-15T08:28:53.304" v="11" actId="20577"/>
        <pc:sldMkLst>
          <pc:docMk/>
          <pc:sldMk cId="3199585960" sldId="267"/>
        </pc:sldMkLst>
        <pc:spChg chg="mod">
          <ac:chgData name="Paul, L" userId="S::lpaul10.317@chadwellprimaryschool.co.uk::d1183336-f76c-4789-902b-225aae3ebb7f" providerId="AD" clId="Web-{0EFE8E82-6157-DDD5-3DDF-69A4C7938D49}" dt="2025-09-15T08:28:53.304" v="11" actId="20577"/>
          <ac:spMkLst>
            <pc:docMk/>
            <pc:sldMk cId="3199585960" sldId="267"/>
            <ac:spMk id="2" creationId="{00000000-0000-0000-0000-000000000000}"/>
          </ac:spMkLst>
        </pc:spChg>
      </pc:sldChg>
      <pc:sldChg chg="modSp">
        <pc:chgData name="Paul, L" userId="S::lpaul10.317@chadwellprimaryschool.co.uk::d1183336-f76c-4789-902b-225aae3ebb7f" providerId="AD" clId="Web-{0EFE8E82-6157-DDD5-3DDF-69A4C7938D49}" dt="2025-09-15T08:28:55.976" v="12" actId="20577"/>
        <pc:sldMkLst>
          <pc:docMk/>
          <pc:sldMk cId="2700011727" sldId="268"/>
        </pc:sldMkLst>
        <pc:spChg chg="mod">
          <ac:chgData name="Paul, L" userId="S::lpaul10.317@chadwellprimaryschool.co.uk::d1183336-f76c-4789-902b-225aae3ebb7f" providerId="AD" clId="Web-{0EFE8E82-6157-DDD5-3DDF-69A4C7938D49}" dt="2025-09-15T08:28:55.976" v="12" actId="20577"/>
          <ac:spMkLst>
            <pc:docMk/>
            <pc:sldMk cId="2700011727" sldId="268"/>
            <ac:spMk id="2" creationId="{00000000-0000-0000-0000-000000000000}"/>
          </ac:spMkLst>
        </pc:spChg>
      </pc:sldChg>
      <pc:sldChg chg="modSp">
        <pc:chgData name="Paul, L" userId="S::lpaul10.317@chadwellprimaryschool.co.uk::d1183336-f76c-4789-902b-225aae3ebb7f" providerId="AD" clId="Web-{0EFE8E82-6157-DDD5-3DDF-69A4C7938D49}" dt="2025-09-15T08:28:59.398" v="13" actId="20577"/>
        <pc:sldMkLst>
          <pc:docMk/>
          <pc:sldMk cId="2935141384" sldId="269"/>
        </pc:sldMkLst>
        <pc:spChg chg="mod">
          <ac:chgData name="Paul, L" userId="S::lpaul10.317@chadwellprimaryschool.co.uk::d1183336-f76c-4789-902b-225aae3ebb7f" providerId="AD" clId="Web-{0EFE8E82-6157-DDD5-3DDF-69A4C7938D49}" dt="2025-09-15T08:28:59.398" v="13" actId="20577"/>
          <ac:spMkLst>
            <pc:docMk/>
            <pc:sldMk cId="2935141384" sldId="269"/>
            <ac:spMk id="2" creationId="{00000000-0000-0000-0000-000000000000}"/>
          </ac:spMkLst>
        </pc:spChg>
      </pc:sldChg>
      <pc:sldChg chg="modSp">
        <pc:chgData name="Paul, L" userId="S::lpaul10.317@chadwellprimaryschool.co.uk::d1183336-f76c-4789-902b-225aae3ebb7f" providerId="AD" clId="Web-{0EFE8E82-6157-DDD5-3DDF-69A4C7938D49}" dt="2025-09-15T08:29:15.242" v="17" actId="20577"/>
        <pc:sldMkLst>
          <pc:docMk/>
          <pc:sldMk cId="3449489820" sldId="273"/>
        </pc:sldMkLst>
        <pc:spChg chg="mod">
          <ac:chgData name="Paul, L" userId="S::lpaul10.317@chadwellprimaryschool.co.uk::d1183336-f76c-4789-902b-225aae3ebb7f" providerId="AD" clId="Web-{0EFE8E82-6157-DDD5-3DDF-69A4C7938D49}" dt="2025-09-15T08:29:15.242" v="17" actId="20577"/>
          <ac:spMkLst>
            <pc:docMk/>
            <pc:sldMk cId="3449489820" sldId="273"/>
            <ac:spMk id="2" creationId="{00000000-0000-0000-0000-000000000000}"/>
          </ac:spMkLst>
        </pc:spChg>
      </pc:sldChg>
      <pc:sldChg chg="modSp">
        <pc:chgData name="Paul, L" userId="S::lpaul10.317@chadwellprimaryschool.co.uk::d1183336-f76c-4789-902b-225aae3ebb7f" providerId="AD" clId="Web-{0EFE8E82-6157-DDD5-3DDF-69A4C7938D49}" dt="2025-09-15T08:29:17.898" v="19" actId="20577"/>
        <pc:sldMkLst>
          <pc:docMk/>
          <pc:sldMk cId="792410077" sldId="274"/>
        </pc:sldMkLst>
        <pc:spChg chg="mod">
          <ac:chgData name="Paul, L" userId="S::lpaul10.317@chadwellprimaryschool.co.uk::d1183336-f76c-4789-902b-225aae3ebb7f" providerId="AD" clId="Web-{0EFE8E82-6157-DDD5-3DDF-69A4C7938D49}" dt="2025-09-15T08:29:17.898" v="19" actId="20577"/>
          <ac:spMkLst>
            <pc:docMk/>
            <pc:sldMk cId="792410077" sldId="274"/>
            <ac:spMk id="2" creationId="{00000000-0000-0000-0000-000000000000}"/>
          </ac:spMkLst>
        </pc:spChg>
      </pc:sldChg>
      <pc:sldChg chg="modSp">
        <pc:chgData name="Paul, L" userId="S::lpaul10.317@chadwellprimaryschool.co.uk::d1183336-f76c-4789-902b-225aae3ebb7f" providerId="AD" clId="Web-{0EFE8E82-6157-DDD5-3DDF-69A4C7938D49}" dt="2025-09-15T08:29:38.007" v="22" actId="20577"/>
        <pc:sldMkLst>
          <pc:docMk/>
          <pc:sldMk cId="3994917445" sldId="276"/>
        </pc:sldMkLst>
        <pc:spChg chg="mod">
          <ac:chgData name="Paul, L" userId="S::lpaul10.317@chadwellprimaryschool.co.uk::d1183336-f76c-4789-902b-225aae3ebb7f" providerId="AD" clId="Web-{0EFE8E82-6157-DDD5-3DDF-69A4C7938D49}" dt="2025-09-15T08:29:38.007" v="22" actId="20577"/>
          <ac:spMkLst>
            <pc:docMk/>
            <pc:sldMk cId="3994917445" sldId="276"/>
            <ac:spMk id="2" creationId="{00000000-0000-0000-0000-000000000000}"/>
          </ac:spMkLst>
        </pc:spChg>
      </pc:sldChg>
      <pc:sldChg chg="modSp">
        <pc:chgData name="Paul, L" userId="S::lpaul10.317@chadwellprimaryschool.co.uk::d1183336-f76c-4789-902b-225aae3ebb7f" providerId="AD" clId="Web-{0EFE8E82-6157-DDD5-3DDF-69A4C7938D49}" dt="2025-09-15T08:29:34.429" v="21" actId="20577"/>
        <pc:sldMkLst>
          <pc:docMk/>
          <pc:sldMk cId="2956939445" sldId="277"/>
        </pc:sldMkLst>
        <pc:spChg chg="mod">
          <ac:chgData name="Paul, L" userId="S::lpaul10.317@chadwellprimaryschool.co.uk::d1183336-f76c-4789-902b-225aae3ebb7f" providerId="AD" clId="Web-{0EFE8E82-6157-DDD5-3DDF-69A4C7938D49}" dt="2025-09-15T08:29:34.429" v="21" actId="20577"/>
          <ac:spMkLst>
            <pc:docMk/>
            <pc:sldMk cId="2956939445" sldId="277"/>
            <ac:spMk id="2" creationId="{00000000-0000-0000-0000-000000000000}"/>
          </ac:spMkLst>
        </pc:spChg>
      </pc:sldChg>
      <pc:sldChg chg="modSp">
        <pc:chgData name="Paul, L" userId="S::lpaul10.317@chadwellprimaryschool.co.uk::d1183336-f76c-4789-902b-225aae3ebb7f" providerId="AD" clId="Web-{0EFE8E82-6157-DDD5-3DDF-69A4C7938D49}" dt="2025-09-15T08:31:39.602" v="31" actId="20577"/>
        <pc:sldMkLst>
          <pc:docMk/>
          <pc:sldMk cId="2982979484" sldId="278"/>
        </pc:sldMkLst>
        <pc:spChg chg="mod">
          <ac:chgData name="Paul, L" userId="S::lpaul10.317@chadwellprimaryschool.co.uk::d1183336-f76c-4789-902b-225aae3ebb7f" providerId="AD" clId="Web-{0EFE8E82-6157-DDD5-3DDF-69A4C7938D49}" dt="2025-09-15T08:31:39.602" v="31" actId="20577"/>
          <ac:spMkLst>
            <pc:docMk/>
            <pc:sldMk cId="2982979484" sldId="278"/>
            <ac:spMk id="5" creationId="{00000000-0000-0000-0000-000000000000}"/>
          </ac:spMkLst>
        </pc:spChg>
      </pc:sldChg>
      <pc:sldChg chg="modSp">
        <pc:chgData name="Paul, L" userId="S::lpaul10.317@chadwellprimaryschool.co.uk::d1183336-f76c-4789-902b-225aae3ebb7f" providerId="AD" clId="Web-{0EFE8E82-6157-DDD5-3DDF-69A4C7938D49}" dt="2025-09-15T08:29:04.960" v="15" actId="20577"/>
        <pc:sldMkLst>
          <pc:docMk/>
          <pc:sldMk cId="1998679480" sldId="280"/>
        </pc:sldMkLst>
        <pc:spChg chg="mod">
          <ac:chgData name="Paul, L" userId="S::lpaul10.317@chadwellprimaryschool.co.uk::d1183336-f76c-4789-902b-225aae3ebb7f" providerId="AD" clId="Web-{0EFE8E82-6157-DDD5-3DDF-69A4C7938D49}" dt="2025-09-15T08:29:04.960" v="15" actId="20577"/>
          <ac:spMkLst>
            <pc:docMk/>
            <pc:sldMk cId="1998679480" sldId="280"/>
            <ac:spMk id="2" creationId="{9CD901AF-6E3A-4CEA-85BC-63649A406A29}"/>
          </ac:spMkLst>
        </pc:spChg>
      </pc:sldChg>
      <pc:sldChg chg="modSp">
        <pc:chgData name="Paul, L" userId="S::lpaul10.317@chadwellprimaryschool.co.uk::d1183336-f76c-4789-902b-225aae3ebb7f" providerId="AD" clId="Web-{0EFE8E82-6157-DDD5-3DDF-69A4C7938D49}" dt="2025-09-15T08:28:43.445" v="7" actId="20577"/>
        <pc:sldMkLst>
          <pc:docMk/>
          <pc:sldMk cId="3446159143" sldId="284"/>
        </pc:sldMkLst>
        <pc:spChg chg="mod">
          <ac:chgData name="Paul, L" userId="S::lpaul10.317@chadwellprimaryschool.co.uk::d1183336-f76c-4789-902b-225aae3ebb7f" providerId="AD" clId="Web-{0EFE8E82-6157-DDD5-3DDF-69A4C7938D49}" dt="2025-09-15T08:28:43.445" v="7" actId="20577"/>
          <ac:spMkLst>
            <pc:docMk/>
            <pc:sldMk cId="3446159143" sldId="284"/>
            <ac:spMk id="7" creationId="{18574433-96B9-830D-9BE0-82F90EBD7E59}"/>
          </ac:spMkLst>
        </pc:spChg>
      </pc:sldChg>
      <pc:sldChg chg="modSp">
        <pc:chgData name="Paul, L" userId="S::lpaul10.317@chadwellprimaryschool.co.uk::d1183336-f76c-4789-902b-225aae3ebb7f" providerId="AD" clId="Web-{0EFE8E82-6157-DDD5-3DDF-69A4C7938D49}" dt="2025-09-15T08:28:35.273" v="5" actId="20577"/>
        <pc:sldMkLst>
          <pc:docMk/>
          <pc:sldMk cId="1408776156" sldId="286"/>
        </pc:sldMkLst>
        <pc:spChg chg="mod">
          <ac:chgData name="Paul, L" userId="S::lpaul10.317@chadwellprimaryschool.co.uk::d1183336-f76c-4789-902b-225aae3ebb7f" providerId="AD" clId="Web-{0EFE8E82-6157-DDD5-3DDF-69A4C7938D49}" dt="2025-09-15T08:28:35.273" v="5" actId="20577"/>
          <ac:spMkLst>
            <pc:docMk/>
            <pc:sldMk cId="1408776156" sldId="286"/>
            <ac:spMk id="3" creationId="{F8CBA5BC-9538-07D1-DFCB-B83F8FA38B6E}"/>
          </ac:spMkLst>
        </pc:spChg>
      </pc:sldChg>
      <pc:sldChg chg="modSp">
        <pc:chgData name="Paul, L" userId="S::lpaul10.317@chadwellprimaryschool.co.uk::d1183336-f76c-4789-902b-225aae3ebb7f" providerId="AD" clId="Web-{0EFE8E82-6157-DDD5-3DDF-69A4C7938D49}" dt="2025-09-15T08:28:40.679" v="6" actId="20577"/>
        <pc:sldMkLst>
          <pc:docMk/>
          <pc:sldMk cId="1628860893" sldId="287"/>
        </pc:sldMkLst>
        <pc:spChg chg="mod">
          <ac:chgData name="Paul, L" userId="S::lpaul10.317@chadwellprimaryschool.co.uk::d1183336-f76c-4789-902b-225aae3ebb7f" providerId="AD" clId="Web-{0EFE8E82-6157-DDD5-3DDF-69A4C7938D49}" dt="2025-09-15T08:28:40.679" v="6" actId="20577"/>
          <ac:spMkLst>
            <pc:docMk/>
            <pc:sldMk cId="1628860893" sldId="287"/>
            <ac:spMk id="4" creationId="{D3CBC192-ED48-35D4-ECB8-4BE6DFA5C481}"/>
          </ac:spMkLst>
        </pc:spChg>
      </pc:sldChg>
      <pc:sldChg chg="modSp">
        <pc:chgData name="Paul, L" userId="S::lpaul10.317@chadwellprimaryschool.co.uk::d1183336-f76c-4789-902b-225aae3ebb7f" providerId="AD" clId="Web-{0EFE8E82-6157-DDD5-3DDF-69A4C7938D49}" dt="2025-09-15T08:29:02.210" v="14" actId="20577"/>
        <pc:sldMkLst>
          <pc:docMk/>
          <pc:sldMk cId="1681305992" sldId="288"/>
        </pc:sldMkLst>
        <pc:spChg chg="mod">
          <ac:chgData name="Paul, L" userId="S::lpaul10.317@chadwellprimaryschool.co.uk::d1183336-f76c-4789-902b-225aae3ebb7f" providerId="AD" clId="Web-{0EFE8E82-6157-DDD5-3DDF-69A4C7938D49}" dt="2025-09-15T08:29:02.210" v="14" actId="20577"/>
          <ac:spMkLst>
            <pc:docMk/>
            <pc:sldMk cId="1681305992" sldId="288"/>
            <ac:spMk id="2" creationId="{8833E056-472F-AACD-9291-B449DAC083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3F289-A13D-4970-BB69-E245912D1B93}"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59EBF-F2B9-4009-8D60-1A35F307D9D1}" type="slidenum">
              <a:rPr lang="en-GB" smtClean="0"/>
              <a:t>‹#›</a:t>
            </a:fld>
            <a:endParaRPr lang="en-GB"/>
          </a:p>
        </p:txBody>
      </p:sp>
    </p:spTree>
    <p:extLst>
      <p:ext uri="{BB962C8B-B14F-4D97-AF65-F5344CB8AC3E}">
        <p14:creationId xmlns:p14="http://schemas.microsoft.com/office/powerpoint/2010/main" val="6222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C59EBF-F2B9-4009-8D60-1A35F307D9D1}" type="slidenum">
              <a:rPr lang="en-GB" smtClean="0"/>
              <a:t>4</a:t>
            </a:fld>
            <a:endParaRPr lang="en-GB"/>
          </a:p>
        </p:txBody>
      </p:sp>
    </p:spTree>
    <p:extLst>
      <p:ext uri="{BB962C8B-B14F-4D97-AF65-F5344CB8AC3E}">
        <p14:creationId xmlns:p14="http://schemas.microsoft.com/office/powerpoint/2010/main" val="144920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7492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14626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46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5546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901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6465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1642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8686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7782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D5AC4-EBF7-4BA7-BAF8-94EF4AFFBAC5}"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40104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94242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D5AC4-EBF7-4BA7-BAF8-94EF4AFFBAC5}"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113508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B1D5AC4-EBF7-4BA7-BAF8-94EF4AFFBAC5}"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309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5AC4-EBF7-4BA7-BAF8-94EF4AFFBAC5}"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2232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Tree>
    <p:extLst>
      <p:ext uri="{BB962C8B-B14F-4D97-AF65-F5344CB8AC3E}">
        <p14:creationId xmlns:p14="http://schemas.microsoft.com/office/powerpoint/2010/main" val="39898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4FAF8-057A-4474-8AFA-729EEACEE57C}" type="slidenum">
              <a:rPr lang="en-GB" smtClean="0"/>
              <a:t>‹#›</a:t>
            </a:fld>
            <a:endParaRPr lang="en-GB"/>
          </a:p>
        </p:txBody>
      </p:sp>
      <p:sp>
        <p:nvSpPr>
          <p:cNvPr id="5" name="Date Placeholder 4"/>
          <p:cNvSpPr>
            <a:spLocks noGrp="1"/>
          </p:cNvSpPr>
          <p:nvPr>
            <p:ph type="dt" sz="half" idx="10"/>
          </p:nvPr>
        </p:nvSpPr>
        <p:spPr/>
        <p:txBody>
          <a:bodyPr/>
          <a:lstStyle/>
          <a:p>
            <a:fld id="{1B1D5AC4-EBF7-4BA7-BAF8-94EF4AFFBAC5}" type="datetimeFigureOut">
              <a:rPr lang="en-GB" smtClean="0"/>
              <a:t>15/09/2025</a:t>
            </a:fld>
            <a:endParaRPr lang="en-GB"/>
          </a:p>
        </p:txBody>
      </p:sp>
    </p:spTree>
    <p:extLst>
      <p:ext uri="{BB962C8B-B14F-4D97-AF65-F5344CB8AC3E}">
        <p14:creationId xmlns:p14="http://schemas.microsoft.com/office/powerpoint/2010/main" val="29806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D5AC4-EBF7-4BA7-BAF8-94EF4AFFBAC5}" type="datetimeFigureOut">
              <a:rPr lang="en-GB" smtClean="0"/>
              <a:t>15/09/2025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B4FAF8-057A-4474-8AFA-729EEACEE57C}" type="slidenum">
              <a:rPr lang="en-GB" smtClean="0"/>
              <a:t>‹#›</a:t>
            </a:fld>
            <a:endParaRPr lang="en-GB"/>
          </a:p>
        </p:txBody>
      </p:sp>
    </p:spTree>
    <p:extLst>
      <p:ext uri="{BB962C8B-B14F-4D97-AF65-F5344CB8AC3E}">
        <p14:creationId xmlns:p14="http://schemas.microsoft.com/office/powerpoint/2010/main" val="398682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2165" y="100927"/>
            <a:ext cx="7766936" cy="1646302"/>
          </a:xfrm>
        </p:spPr>
        <p:txBody>
          <a:bodyPr/>
          <a:lstStyle/>
          <a:p>
            <a:pPr algn="ctr"/>
            <a:r>
              <a:rPr lang="en-GB">
                <a:solidFill>
                  <a:schemeClr val="tx1"/>
                </a:solidFill>
                <a:latin typeface="NTPreCursivefk"/>
              </a:rPr>
              <a:t>Welcome Meeting- Year 3</a:t>
            </a:r>
            <a:endParaRPr lang="en-GB">
              <a:latin typeface="NTPreCursivefk"/>
            </a:endParaRPr>
          </a:p>
        </p:txBody>
      </p:sp>
      <p:sp>
        <p:nvSpPr>
          <p:cNvPr id="3" name="Subtitle 2"/>
          <p:cNvSpPr>
            <a:spLocks noGrp="1"/>
          </p:cNvSpPr>
          <p:nvPr>
            <p:ph type="subTitle" idx="1"/>
          </p:nvPr>
        </p:nvSpPr>
        <p:spPr>
          <a:xfrm>
            <a:off x="2012165" y="5592440"/>
            <a:ext cx="7766936" cy="1096899"/>
          </a:xfrm>
        </p:spPr>
        <p:txBody>
          <a:bodyPr>
            <a:normAutofit/>
          </a:bodyPr>
          <a:lstStyle/>
          <a:p>
            <a:pPr algn="ctr"/>
            <a:r>
              <a:rPr lang="en-GB" sz="4400" i="1" dirty="0">
                <a:solidFill>
                  <a:srgbClr val="0070C0"/>
                </a:solidFill>
                <a:latin typeface="NTPreCursivefk"/>
              </a:rPr>
              <a:t>2025- 2026</a:t>
            </a:r>
          </a:p>
        </p:txBody>
      </p:sp>
      <p:pic>
        <p:nvPicPr>
          <p:cNvPr id="1028"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78" y="1895465"/>
            <a:ext cx="3741510" cy="354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34" y="187375"/>
            <a:ext cx="8596668" cy="1320800"/>
          </a:xfrm>
        </p:spPr>
        <p:txBody>
          <a:bodyPr>
            <a:normAutofit/>
          </a:bodyPr>
          <a:lstStyle/>
          <a:p>
            <a:pPr algn="ctr"/>
            <a:r>
              <a:rPr lang="en-GB" sz="4400" u="sng" dirty="0">
                <a:solidFill>
                  <a:schemeClr val="tx1"/>
                </a:solidFill>
                <a:latin typeface="NTPreCursivefk"/>
              </a:rPr>
              <a:t>Reading</a:t>
            </a:r>
          </a:p>
        </p:txBody>
      </p:sp>
      <p:sp>
        <p:nvSpPr>
          <p:cNvPr id="3" name="Content Placeholder 2"/>
          <p:cNvSpPr>
            <a:spLocks noGrp="1"/>
          </p:cNvSpPr>
          <p:nvPr>
            <p:ph idx="1"/>
          </p:nvPr>
        </p:nvSpPr>
        <p:spPr>
          <a:xfrm>
            <a:off x="547152" y="1115079"/>
            <a:ext cx="11514666" cy="5377216"/>
          </a:xfrm>
        </p:spPr>
        <p:txBody>
          <a:bodyPr>
            <a:noAutofit/>
          </a:bodyPr>
          <a:lstStyle/>
          <a:p>
            <a:pPr marL="0" indent="0" fontAlgn="t">
              <a:buNone/>
            </a:pPr>
            <a:r>
              <a:rPr lang="en-GB" sz="2400">
                <a:latin typeface="NTPreCursivefk"/>
              </a:rPr>
              <a:t>We teach reading through: </a:t>
            </a:r>
          </a:p>
          <a:p>
            <a:pPr fontAlgn="t"/>
            <a:r>
              <a:rPr lang="en-GB" sz="2400">
                <a:latin typeface="NTPreCursivefk"/>
              </a:rPr>
              <a:t>Use of the Oxford Reading Tree scheme to teach Reading (de-coding, segmenting, blending and vocabulary) as well as reading skills (prediction, comprehension, features of books)</a:t>
            </a:r>
          </a:p>
          <a:p>
            <a:pPr fontAlgn="t"/>
            <a:r>
              <a:rPr lang="en-GB" sz="2400">
                <a:latin typeface="NTPreCursivefk"/>
              </a:rPr>
              <a:t>Free choice of books from class reading area </a:t>
            </a:r>
          </a:p>
          <a:p>
            <a:pPr fontAlgn="t"/>
            <a:r>
              <a:rPr lang="en-GB" sz="2400">
                <a:latin typeface="NTPreCursivefk"/>
              </a:rPr>
              <a:t>Free choice of books from school library </a:t>
            </a:r>
          </a:p>
          <a:p>
            <a:pPr fontAlgn="t"/>
            <a:r>
              <a:rPr lang="en-GB" sz="2400">
                <a:latin typeface="NTPreCursivefk"/>
              </a:rPr>
              <a:t>Guided Reading to teach specific types of reading skills </a:t>
            </a:r>
          </a:p>
          <a:p>
            <a:pPr fontAlgn="t"/>
            <a:r>
              <a:rPr lang="en-GB" sz="2400">
                <a:latin typeface="NTPreCursivefk"/>
              </a:rPr>
              <a:t>Reading and the teaching of books in English lessons – whole school</a:t>
            </a:r>
            <a:endParaRPr lang="en-GB" sz="2400" b="1">
              <a:latin typeface="NTPreCursivefk"/>
            </a:endParaRPr>
          </a:p>
          <a:p>
            <a:pPr marL="0" indent="0" fontAlgn="t">
              <a:buNone/>
            </a:pPr>
            <a:r>
              <a:rPr lang="en-GB" sz="2400" b="1">
                <a:latin typeface="NTPreCursivefk"/>
              </a:rPr>
              <a:t>You could:</a:t>
            </a:r>
          </a:p>
          <a:p>
            <a:pPr fontAlgn="t"/>
            <a:r>
              <a:rPr lang="en-GB" sz="2400">
                <a:latin typeface="NTPreCursivefk"/>
              </a:rPr>
              <a:t>Visit your local library</a:t>
            </a:r>
          </a:p>
          <a:p>
            <a:pPr fontAlgn="t"/>
            <a:r>
              <a:rPr lang="en-GB" sz="2400">
                <a:latin typeface="NTPreCursivefk"/>
              </a:rPr>
              <a:t>Have story time before bed</a:t>
            </a:r>
          </a:p>
          <a:p>
            <a:pPr fontAlgn="t"/>
            <a:r>
              <a:rPr lang="en-GB" sz="2400">
                <a:latin typeface="NTPreCursivefk"/>
              </a:rPr>
              <a:t>Read regularly with your child</a:t>
            </a:r>
          </a:p>
          <a:p>
            <a:endParaRPr lang="en-GB" sz="2400">
              <a:latin typeface="NTPreCursivefk"/>
            </a:endParaRPr>
          </a:p>
        </p:txBody>
      </p:sp>
    </p:spTree>
    <p:extLst>
      <p:ext uri="{BB962C8B-B14F-4D97-AF65-F5344CB8AC3E}">
        <p14:creationId xmlns:p14="http://schemas.microsoft.com/office/powerpoint/2010/main" val="319958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38" y="171239"/>
            <a:ext cx="8596668" cy="1320800"/>
          </a:xfrm>
        </p:spPr>
        <p:txBody>
          <a:bodyPr>
            <a:normAutofit/>
          </a:bodyPr>
          <a:lstStyle/>
          <a:p>
            <a:pPr algn="ctr"/>
            <a:r>
              <a:rPr lang="en-GB" sz="4400" u="sng" dirty="0">
                <a:solidFill>
                  <a:schemeClr val="tx1"/>
                </a:solidFill>
                <a:latin typeface="NTFPreCursivefk"/>
              </a:rPr>
              <a:t>Reading – Oxford Reading Buddy</a:t>
            </a:r>
          </a:p>
        </p:txBody>
      </p:sp>
      <p:sp>
        <p:nvSpPr>
          <p:cNvPr id="8" name="Content Placeholder 7"/>
          <p:cNvSpPr>
            <a:spLocks noGrp="1"/>
          </p:cNvSpPr>
          <p:nvPr>
            <p:ph idx="1"/>
          </p:nvPr>
        </p:nvSpPr>
        <p:spPr>
          <a:xfrm>
            <a:off x="116032" y="5672050"/>
            <a:ext cx="4756757" cy="4568778"/>
          </a:xfrm>
        </p:spPr>
        <p:txBody>
          <a:bodyPr vert="horz" lIns="91440" tIns="45720" rIns="91440" bIns="45720" rtlCol="0" anchor="t">
            <a:normAutofit/>
          </a:bodyPr>
          <a:lstStyle/>
          <a:p>
            <a:r>
              <a:rPr lang="en-GB" sz="3200" dirty="0">
                <a:latin typeface="NTPreCursivefk"/>
              </a:rPr>
              <a:t>Every</a:t>
            </a:r>
            <a:r>
              <a:rPr lang="en-GB" sz="3200" dirty="0">
                <a:latin typeface="NTFPreCursivefk"/>
              </a:rPr>
              <a:t> child has a log on card.</a:t>
            </a:r>
          </a:p>
        </p:txBody>
      </p:sp>
      <p:pic>
        <p:nvPicPr>
          <p:cNvPr id="9" name="Picture 8"/>
          <p:cNvPicPr>
            <a:picLocks noChangeAspect="1"/>
          </p:cNvPicPr>
          <p:nvPr/>
        </p:nvPicPr>
        <p:blipFill>
          <a:blip r:embed="rId2"/>
          <a:stretch>
            <a:fillRect/>
          </a:stretch>
        </p:blipFill>
        <p:spPr>
          <a:xfrm>
            <a:off x="156985" y="893255"/>
            <a:ext cx="3358622" cy="1863103"/>
          </a:xfrm>
          <a:prstGeom prst="rect">
            <a:avLst/>
          </a:prstGeom>
          <a:ln>
            <a:solidFill>
              <a:srgbClr val="00B0F0"/>
            </a:solidFill>
          </a:ln>
        </p:spPr>
      </p:pic>
      <p:sp>
        <p:nvSpPr>
          <p:cNvPr id="10" name="TextBox 9"/>
          <p:cNvSpPr txBox="1"/>
          <p:nvPr/>
        </p:nvSpPr>
        <p:spPr>
          <a:xfrm>
            <a:off x="929521" y="1363141"/>
            <a:ext cx="1027289" cy="461665"/>
          </a:xfrm>
          <a:prstGeom prst="rect">
            <a:avLst/>
          </a:prstGeom>
          <a:noFill/>
        </p:spPr>
        <p:txBody>
          <a:bodyPr wrap="square" rtlCol="0">
            <a:spAutoFit/>
          </a:bodyPr>
          <a:lstStyle/>
          <a:p>
            <a:r>
              <a:rPr lang="en-GB" sz="2400"/>
              <a:t>n1tts</a:t>
            </a:r>
          </a:p>
        </p:txBody>
      </p:sp>
      <p:pic>
        <p:nvPicPr>
          <p:cNvPr id="11" name="Picture 10"/>
          <p:cNvPicPr>
            <a:picLocks noChangeAspect="1"/>
          </p:cNvPicPr>
          <p:nvPr/>
        </p:nvPicPr>
        <p:blipFill>
          <a:blip r:embed="rId3"/>
          <a:stretch>
            <a:fillRect/>
          </a:stretch>
        </p:blipFill>
        <p:spPr>
          <a:xfrm>
            <a:off x="655443" y="2869079"/>
            <a:ext cx="4361174" cy="2788856"/>
          </a:xfrm>
          <a:prstGeom prst="rect">
            <a:avLst/>
          </a:prstGeom>
        </p:spPr>
      </p:pic>
      <p:pic>
        <p:nvPicPr>
          <p:cNvPr id="12" name="Picture 11"/>
          <p:cNvPicPr>
            <a:picLocks noChangeAspect="1"/>
          </p:cNvPicPr>
          <p:nvPr/>
        </p:nvPicPr>
        <p:blipFill>
          <a:blip r:embed="rId4"/>
          <a:stretch>
            <a:fillRect/>
          </a:stretch>
        </p:blipFill>
        <p:spPr>
          <a:xfrm>
            <a:off x="5643819" y="846571"/>
            <a:ext cx="6391196" cy="6011429"/>
          </a:xfrm>
          <a:prstGeom prst="rect">
            <a:avLst/>
          </a:prstGeom>
        </p:spPr>
      </p:pic>
    </p:spTree>
    <p:extLst>
      <p:ext uri="{BB962C8B-B14F-4D97-AF65-F5344CB8AC3E}">
        <p14:creationId xmlns:p14="http://schemas.microsoft.com/office/powerpoint/2010/main" val="27000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5" y="495787"/>
            <a:ext cx="8596668" cy="1320800"/>
          </a:xfrm>
        </p:spPr>
        <p:txBody>
          <a:bodyPr>
            <a:normAutofit/>
          </a:bodyPr>
          <a:lstStyle/>
          <a:p>
            <a:pPr algn="ctr"/>
            <a:r>
              <a:rPr lang="en-GB" sz="5500" u="sng" dirty="0">
                <a:solidFill>
                  <a:schemeClr val="tx1"/>
                </a:solidFill>
                <a:latin typeface="NTPreCursivefk"/>
              </a:rPr>
              <a:t>Reading books</a:t>
            </a:r>
          </a:p>
        </p:txBody>
      </p:sp>
      <p:sp>
        <p:nvSpPr>
          <p:cNvPr id="3" name="Content Placeholder 2"/>
          <p:cNvSpPr>
            <a:spLocks noGrp="1"/>
          </p:cNvSpPr>
          <p:nvPr>
            <p:ph idx="1"/>
          </p:nvPr>
        </p:nvSpPr>
        <p:spPr>
          <a:xfrm>
            <a:off x="604181" y="1348323"/>
            <a:ext cx="10712568" cy="5253813"/>
          </a:xfrm>
        </p:spPr>
        <p:txBody>
          <a:bodyPr>
            <a:noAutofit/>
          </a:bodyPr>
          <a:lstStyle/>
          <a:p>
            <a:pPr>
              <a:lnSpc>
                <a:spcPct val="150000"/>
              </a:lnSpc>
            </a:pPr>
            <a:r>
              <a:rPr lang="en-GB" sz="3600">
                <a:latin typeface="NTPreCursivefk"/>
              </a:rPr>
              <a:t>Children will change their books at least once a week.</a:t>
            </a:r>
          </a:p>
          <a:p>
            <a:pPr>
              <a:lnSpc>
                <a:spcPct val="150000"/>
              </a:lnSpc>
            </a:pPr>
            <a:r>
              <a:rPr lang="en-GB" sz="3600">
                <a:latin typeface="NTPreCursivefk"/>
              </a:rPr>
              <a:t>Reading records will not be used.</a:t>
            </a:r>
          </a:p>
          <a:p>
            <a:pPr>
              <a:lnSpc>
                <a:spcPct val="150000"/>
              </a:lnSpc>
            </a:pPr>
            <a:r>
              <a:rPr lang="en-GB" sz="3600">
                <a:latin typeface="NTPreCursivefk"/>
              </a:rPr>
              <a:t>Please read with your child as often as possible. </a:t>
            </a:r>
          </a:p>
          <a:p>
            <a:pPr>
              <a:lnSpc>
                <a:spcPct val="150000"/>
              </a:lnSpc>
            </a:pPr>
            <a:r>
              <a:rPr lang="en-GB" sz="3600">
                <a:latin typeface="NTPreCursivefk"/>
              </a:rPr>
              <a:t>It is essential to talk through the book with your child and ask them questions to monitor their understanding and deepen their comprehension skills. </a:t>
            </a:r>
          </a:p>
        </p:txBody>
      </p:sp>
      <p:pic>
        <p:nvPicPr>
          <p:cNvPr id="12292" name="Picture 4" descr="Reading Rocks Clipart Wwwpixsharkcom Images - Dr Seuss Reading Clipart -  Free HD Transparent PNG - Festivalclaca.cat"/>
          <p:cNvPicPr>
            <a:picLocks noChangeAspect="1" noChangeArrowheads="1"/>
          </p:cNvPicPr>
          <p:nvPr/>
        </p:nvPicPr>
        <p:blipFill rotWithShape="1">
          <a:blip r:embed="rId2">
            <a:extLst>
              <a:ext uri="{28A0092B-C50C-407E-A947-70E740481C1C}">
                <a14:useLocalDpi xmlns:a14="http://schemas.microsoft.com/office/drawing/2010/main" val="0"/>
              </a:ext>
            </a:extLst>
          </a:blip>
          <a:srcRect t="19079" b="18699"/>
          <a:stretch/>
        </p:blipFill>
        <p:spPr bwMode="auto">
          <a:xfrm>
            <a:off x="9400780" y="0"/>
            <a:ext cx="2690134" cy="167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4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CE21-F3C4-9F2C-2F59-D036AF2D1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3E056-472F-AACD-9291-B449DAC0832E}"/>
              </a:ext>
            </a:extLst>
          </p:cNvPr>
          <p:cNvSpPr>
            <a:spLocks noGrp="1"/>
          </p:cNvSpPr>
          <p:nvPr>
            <p:ph type="title"/>
          </p:nvPr>
        </p:nvSpPr>
        <p:spPr>
          <a:xfrm>
            <a:off x="1795361" y="493623"/>
            <a:ext cx="8596668" cy="1320800"/>
          </a:xfrm>
        </p:spPr>
        <p:txBody>
          <a:bodyPr>
            <a:normAutofit/>
          </a:bodyPr>
          <a:lstStyle/>
          <a:p>
            <a:pPr algn="ctr"/>
            <a:r>
              <a:rPr lang="en-GB" sz="4400" u="sng" dirty="0">
                <a:solidFill>
                  <a:schemeClr val="tx1"/>
                </a:solidFill>
                <a:latin typeface="NTPreCursivefk"/>
              </a:rPr>
              <a:t>Maths – Maths Mastery</a:t>
            </a:r>
          </a:p>
        </p:txBody>
      </p:sp>
      <p:sp>
        <p:nvSpPr>
          <p:cNvPr id="3" name="Content Placeholder 2">
            <a:extLst>
              <a:ext uri="{FF2B5EF4-FFF2-40B4-BE49-F238E27FC236}">
                <a16:creationId xmlns:a16="http://schemas.microsoft.com/office/drawing/2014/main" id="{CA97A6D3-1064-1AB1-80E0-C592B9E474C2}"/>
              </a:ext>
            </a:extLst>
          </p:cNvPr>
          <p:cNvSpPr>
            <a:spLocks noGrp="1"/>
          </p:cNvSpPr>
          <p:nvPr>
            <p:ph idx="1"/>
          </p:nvPr>
        </p:nvSpPr>
        <p:spPr>
          <a:xfrm>
            <a:off x="164111" y="1829673"/>
            <a:ext cx="11838010" cy="5029458"/>
          </a:xfrm>
        </p:spPr>
        <p:txBody>
          <a:bodyPr vert="horz" lIns="91440" tIns="45720" rIns="91440" bIns="45720" rtlCol="0" anchor="t">
            <a:normAutofit/>
          </a:bodyPr>
          <a:lstStyle/>
          <a:p>
            <a:pPr marL="0" indent="0" algn="just">
              <a:buNone/>
            </a:pPr>
            <a:endParaRPr lang="en-GB" sz="1600">
              <a:solidFill>
                <a:schemeClr val="tx1"/>
              </a:solidFill>
              <a:latin typeface="NTPreCursivefk"/>
            </a:endParaRPr>
          </a:p>
          <a:p>
            <a:pPr algn="just"/>
            <a:r>
              <a:rPr lang="en-GB" sz="1600">
                <a:solidFill>
                  <a:schemeClr val="tx1"/>
                </a:solidFill>
                <a:latin typeface="NTPreCursivefk"/>
                <a:ea typeface="+mn-lt"/>
                <a:cs typeface="+mn-lt"/>
              </a:rPr>
              <a:t>Mathematics Mastery by Ark Curriculum Plus is a carefully sequenced programme designed to help all pupils develop a deep, secure, and long-lasting understanding of mathematics. Built on the principles of mastery, the programme focuses on three key dimensions of learning: conceptual understanding, mathematical thinking, and language and communication. These principles are embedded throughout Key Stages 1 and 2 to ensure consistent progression and to support all learners in developing the knowledge and confidence they need to succeed in maths.</a:t>
            </a:r>
            <a:endParaRPr lang="en-GB" sz="1600">
              <a:solidFill>
                <a:schemeClr val="tx1"/>
              </a:solidFill>
              <a:latin typeface="NTPreCursivefk"/>
            </a:endParaRPr>
          </a:p>
          <a:p>
            <a:pPr algn="just"/>
            <a:r>
              <a:rPr lang="en-GB" sz="1600">
                <a:solidFill>
                  <a:schemeClr val="tx1"/>
                </a:solidFill>
                <a:latin typeface="NTPreCursivefk"/>
                <a:ea typeface="+mn-lt"/>
                <a:cs typeface="+mn-lt"/>
              </a:rPr>
              <a:t>In Key Stage 2, the curriculum builds systematically on the foundations laid in earlier years, deepening pupils’ understanding of number, calculation, fractions, geometry, measurement, and statistics. Lessons follow a clear structure using the Concrete–Pictorial–Abstract (CPA) approach, allowing pupils to explore concepts using manipulatives and visual representations before moving to abstract methods. Regular opportunities for reasoning and problem-solving strengthen fluency while encouraging pupils to make connections and apply their knowledge in a range of contexts.</a:t>
            </a:r>
            <a:endParaRPr lang="en-GB" sz="1400">
              <a:solidFill>
                <a:schemeClr val="tx1"/>
              </a:solidFill>
              <a:latin typeface="NTPreCursivefk"/>
            </a:endParaRPr>
          </a:p>
          <a:p>
            <a:pPr algn="just"/>
            <a:r>
              <a:rPr lang="en-GB" sz="1600">
                <a:solidFill>
                  <a:schemeClr val="tx1"/>
                </a:solidFill>
                <a:latin typeface="NTPreCursivefk"/>
                <a:ea typeface="+mn-lt"/>
                <a:cs typeface="+mn-lt"/>
              </a:rPr>
              <a:t>This approach ensures that pupils leave Key Stage 2 with a strong foundation for further mathematical study in upper Key Stage 2 and secondary school. By focusing on depth rather than acceleration, the programme closes gaps in understanding and promotes confidence, resilience, and flexibility in thinking. Pupils develop the ability to explain their reasoning, justify their methods, and solve increasingly complex problems—skills that are essential not just for maths, but for learning across the curriculum.</a:t>
            </a:r>
            <a:endParaRPr lang="en-GB">
              <a:solidFill>
                <a:schemeClr val="tx1"/>
              </a:solidFill>
              <a:latin typeface="NTPreCursivefk"/>
            </a:endParaRPr>
          </a:p>
          <a:p>
            <a:pPr algn="just"/>
            <a:endParaRPr lang="en-GB" sz="2000">
              <a:latin typeface="NTPreCursivefk"/>
            </a:endParaRPr>
          </a:p>
        </p:txBody>
      </p:sp>
      <p:pic>
        <p:nvPicPr>
          <p:cNvPr id="7170" name="Picture 2" descr="Clipart Panda - Free Clipart Images">
            <a:extLst>
              <a:ext uri="{FF2B5EF4-FFF2-40B4-BE49-F238E27FC236}">
                <a16:creationId xmlns:a16="http://schemas.microsoft.com/office/drawing/2014/main" id="{A368BBD0-BE2A-257E-6DDF-22BCE2D50A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1" y="156456"/>
            <a:ext cx="1961075" cy="200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708C2C1A-2B8B-4BA0-14B8-56BC5DA97666}"/>
              </a:ext>
            </a:extLst>
          </p:cNvPr>
          <p:cNvPicPr>
            <a:picLocks noChangeAspect="1"/>
          </p:cNvPicPr>
          <p:nvPr/>
        </p:nvPicPr>
        <p:blipFill>
          <a:blip r:embed="rId3"/>
          <a:srcRect l="513" t="589" r="59032" b="-556"/>
          <a:stretch>
            <a:fillRect/>
          </a:stretch>
        </p:blipFill>
        <p:spPr>
          <a:xfrm>
            <a:off x="9954140" y="682948"/>
            <a:ext cx="2042415" cy="1035989"/>
          </a:xfrm>
          <a:prstGeom prst="rect">
            <a:avLst/>
          </a:prstGeom>
        </p:spPr>
      </p:pic>
    </p:spTree>
    <p:extLst>
      <p:ext uri="{BB962C8B-B14F-4D97-AF65-F5344CB8AC3E}">
        <p14:creationId xmlns:p14="http://schemas.microsoft.com/office/powerpoint/2010/main" val="168130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01AF-6E3A-4CEA-85BC-63649A406A29}"/>
              </a:ext>
            </a:extLst>
          </p:cNvPr>
          <p:cNvSpPr>
            <a:spLocks noGrp="1"/>
          </p:cNvSpPr>
          <p:nvPr>
            <p:ph type="title"/>
          </p:nvPr>
        </p:nvSpPr>
        <p:spPr>
          <a:xfrm>
            <a:off x="-60898" y="146807"/>
            <a:ext cx="9087451" cy="925585"/>
          </a:xfrm>
        </p:spPr>
        <p:txBody>
          <a:bodyPr>
            <a:normAutofit fontScale="90000"/>
          </a:bodyPr>
          <a:lstStyle/>
          <a:p>
            <a:pPr algn="ctr"/>
            <a:r>
              <a:rPr lang="en-GB" sz="4400" u="sng" dirty="0">
                <a:solidFill>
                  <a:schemeClr val="tx1"/>
                </a:solidFill>
                <a:latin typeface="NTPreCursivefk"/>
              </a:rPr>
              <a:t>Relationship and Health Education (RHE) </a:t>
            </a:r>
          </a:p>
        </p:txBody>
      </p:sp>
      <p:sp>
        <p:nvSpPr>
          <p:cNvPr id="3" name="Content Placeholder 2">
            <a:extLst>
              <a:ext uri="{FF2B5EF4-FFF2-40B4-BE49-F238E27FC236}">
                <a16:creationId xmlns:a16="http://schemas.microsoft.com/office/drawing/2014/main" id="{388E6F6A-0545-42C2-B845-D88B5BA42981}"/>
              </a:ext>
            </a:extLst>
          </p:cNvPr>
          <p:cNvSpPr>
            <a:spLocks noGrp="1"/>
          </p:cNvSpPr>
          <p:nvPr>
            <p:ph idx="1"/>
          </p:nvPr>
        </p:nvSpPr>
        <p:spPr>
          <a:xfrm>
            <a:off x="677334" y="1535185"/>
            <a:ext cx="8596668" cy="4506177"/>
          </a:xfrm>
        </p:spPr>
        <p:txBody>
          <a:bodyPr/>
          <a:lstStyle/>
          <a:p>
            <a:r>
              <a:rPr lang="en-GB">
                <a:latin typeface="NTPreCursivefk"/>
              </a:rPr>
              <a:t>As part of the National curriculum children will be learning about the scientific names of body parts from Year 3 onwards. </a:t>
            </a:r>
          </a:p>
          <a:p>
            <a:r>
              <a:rPr lang="en-GB">
                <a:latin typeface="NTPreCursivefk"/>
              </a:rPr>
              <a:t>Scientific Names:</a:t>
            </a:r>
          </a:p>
          <a:p>
            <a:pPr>
              <a:buFontTx/>
              <a:buChar char="-"/>
            </a:pPr>
            <a:r>
              <a:rPr lang="en-GB">
                <a:latin typeface="NTPreCursivefk"/>
              </a:rPr>
              <a:t>Penis</a:t>
            </a:r>
          </a:p>
          <a:p>
            <a:pPr>
              <a:buFontTx/>
              <a:buChar char="-"/>
            </a:pPr>
            <a:r>
              <a:rPr lang="en-GB">
                <a:latin typeface="NTPreCursivefk"/>
              </a:rPr>
              <a:t>Vulva</a:t>
            </a:r>
          </a:p>
          <a:p>
            <a:pPr>
              <a:buFontTx/>
              <a:buChar char="-"/>
            </a:pPr>
            <a:r>
              <a:rPr lang="en-GB">
                <a:latin typeface="NTPreCursivefk"/>
              </a:rPr>
              <a:t>Buttocks</a:t>
            </a:r>
          </a:p>
          <a:p>
            <a:pPr>
              <a:buFontTx/>
              <a:buChar char="-"/>
            </a:pPr>
            <a:r>
              <a:rPr lang="en-GB">
                <a:latin typeface="NTPreCursivefk"/>
              </a:rPr>
              <a:t>Chest</a:t>
            </a:r>
          </a:p>
          <a:p>
            <a:pPr>
              <a:buFontTx/>
              <a:buChar char="-"/>
            </a:pPr>
            <a:endParaRPr lang="en-GB">
              <a:latin typeface="NTPreCursivefk"/>
            </a:endParaRPr>
          </a:p>
          <a:p>
            <a:r>
              <a:rPr lang="en-GB">
                <a:latin typeface="NTPreCursivefk"/>
              </a:rPr>
              <a:t>These are the resource images that all classes in Year 3 and above will use;</a:t>
            </a:r>
          </a:p>
        </p:txBody>
      </p:sp>
      <p:pic>
        <p:nvPicPr>
          <p:cNvPr id="4" name="Picture 3">
            <a:extLst>
              <a:ext uri="{FF2B5EF4-FFF2-40B4-BE49-F238E27FC236}">
                <a16:creationId xmlns:a16="http://schemas.microsoft.com/office/drawing/2014/main" id="{265E3B6D-9390-4EAD-B61C-93E8E84DA4D1}"/>
              </a:ext>
            </a:extLst>
          </p:cNvPr>
          <p:cNvPicPr>
            <a:picLocks noChangeAspect="1"/>
          </p:cNvPicPr>
          <p:nvPr/>
        </p:nvPicPr>
        <p:blipFill>
          <a:blip r:embed="rId2"/>
          <a:stretch>
            <a:fillRect/>
          </a:stretch>
        </p:blipFill>
        <p:spPr>
          <a:xfrm>
            <a:off x="8674217" y="2672591"/>
            <a:ext cx="1575407" cy="4185409"/>
          </a:xfrm>
          <a:prstGeom prst="rect">
            <a:avLst/>
          </a:prstGeom>
        </p:spPr>
      </p:pic>
      <p:pic>
        <p:nvPicPr>
          <p:cNvPr id="5" name="Picture 4">
            <a:extLst>
              <a:ext uri="{FF2B5EF4-FFF2-40B4-BE49-F238E27FC236}">
                <a16:creationId xmlns:a16="http://schemas.microsoft.com/office/drawing/2014/main" id="{41F60741-1CAA-4D7B-AF53-AC91111FBD84}"/>
              </a:ext>
            </a:extLst>
          </p:cNvPr>
          <p:cNvPicPr>
            <a:picLocks noChangeAspect="1"/>
          </p:cNvPicPr>
          <p:nvPr/>
        </p:nvPicPr>
        <p:blipFill>
          <a:blip r:embed="rId3"/>
          <a:stretch>
            <a:fillRect/>
          </a:stretch>
        </p:blipFill>
        <p:spPr>
          <a:xfrm>
            <a:off x="10249624" y="2702588"/>
            <a:ext cx="1942376" cy="4155412"/>
          </a:xfrm>
          <a:prstGeom prst="rect">
            <a:avLst/>
          </a:prstGeom>
        </p:spPr>
      </p:pic>
      <p:sp>
        <p:nvSpPr>
          <p:cNvPr id="7" name="TextBox 6">
            <a:extLst>
              <a:ext uri="{FF2B5EF4-FFF2-40B4-BE49-F238E27FC236}">
                <a16:creationId xmlns:a16="http://schemas.microsoft.com/office/drawing/2014/main" id="{A23EA069-8432-4C69-8D43-3872D17F4A09}"/>
              </a:ext>
            </a:extLst>
          </p:cNvPr>
          <p:cNvSpPr txBox="1"/>
          <p:nvPr/>
        </p:nvSpPr>
        <p:spPr>
          <a:xfrm>
            <a:off x="9917066" y="410672"/>
            <a:ext cx="2376882" cy="1323439"/>
          </a:xfrm>
          <a:prstGeom prst="rect">
            <a:avLst/>
          </a:prstGeom>
          <a:noFill/>
        </p:spPr>
        <p:txBody>
          <a:bodyPr wrap="square" lIns="91440" tIns="45720" rIns="91440" bIns="45720" rtlCol="0" anchor="t">
            <a:spAutoFit/>
          </a:bodyPr>
          <a:lstStyle/>
          <a:p>
            <a:r>
              <a:rPr lang="en-GB" sz="2000" b="1">
                <a:solidFill>
                  <a:schemeClr val="bg1"/>
                </a:solidFill>
                <a:latin typeface="NTPreCursivefk"/>
              </a:rPr>
              <a:t>These lessons are compulsory, and you will not be able to pull your child out.</a:t>
            </a:r>
          </a:p>
        </p:txBody>
      </p:sp>
    </p:spTree>
    <p:extLst>
      <p:ext uri="{BB962C8B-B14F-4D97-AF65-F5344CB8AC3E}">
        <p14:creationId xmlns:p14="http://schemas.microsoft.com/office/powerpoint/2010/main" val="199867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111-0C47-A67E-2BF7-9E0E8C446DCF}"/>
              </a:ext>
            </a:extLst>
          </p:cNvPr>
          <p:cNvSpPr>
            <a:spLocks noGrp="1"/>
          </p:cNvSpPr>
          <p:nvPr>
            <p:ph type="title"/>
          </p:nvPr>
        </p:nvSpPr>
        <p:spPr/>
        <p:txBody>
          <a:bodyPr/>
          <a:lstStyle/>
          <a:p>
            <a:r>
              <a:rPr lang="en-US" u="sng" dirty="0">
                <a:solidFill>
                  <a:schemeClr val="tx1"/>
                </a:solidFill>
                <a:latin typeface="NTPreCursivefk"/>
              </a:rPr>
              <a:t>Homework- Doodle for Learning </a:t>
            </a:r>
          </a:p>
        </p:txBody>
      </p:sp>
      <p:pic>
        <p:nvPicPr>
          <p:cNvPr id="4" name="Content Placeholder 3" descr="A yellow star with a smiling face on a blue background&#10;&#10;AI-generated content may be incorrect.">
            <a:extLst>
              <a:ext uri="{FF2B5EF4-FFF2-40B4-BE49-F238E27FC236}">
                <a16:creationId xmlns:a16="http://schemas.microsoft.com/office/drawing/2014/main" id="{7EAC7B31-9EB7-A103-D234-6D5438733B66}"/>
              </a:ext>
            </a:extLst>
          </p:cNvPr>
          <p:cNvPicPr>
            <a:picLocks noGrp="1" noChangeAspect="1"/>
          </p:cNvPicPr>
          <p:nvPr>
            <p:ph idx="1"/>
          </p:nvPr>
        </p:nvPicPr>
        <p:blipFill>
          <a:blip r:embed="rId2"/>
          <a:srcRect l="17096" t="10830" r="17096" b="8303"/>
          <a:stretch>
            <a:fillRect/>
          </a:stretch>
        </p:blipFill>
        <p:spPr>
          <a:xfrm>
            <a:off x="9068042" y="162598"/>
            <a:ext cx="2715169" cy="2160221"/>
          </a:xfrm>
          <a:prstGeom prst="rect">
            <a:avLst/>
          </a:prstGeom>
        </p:spPr>
      </p:pic>
      <p:sp>
        <p:nvSpPr>
          <p:cNvPr id="5" name="TextBox 4">
            <a:extLst>
              <a:ext uri="{FF2B5EF4-FFF2-40B4-BE49-F238E27FC236}">
                <a16:creationId xmlns:a16="http://schemas.microsoft.com/office/drawing/2014/main" id="{2BAC695C-1338-1D7D-5EED-75988320D03B}"/>
              </a:ext>
            </a:extLst>
          </p:cNvPr>
          <p:cNvSpPr txBox="1"/>
          <p:nvPr/>
        </p:nvSpPr>
        <p:spPr>
          <a:xfrm>
            <a:off x="751375" y="1425726"/>
            <a:ext cx="7902796"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NTPreCursivefk"/>
              </a:rPr>
              <a:t>Homework for Years 3, 4, 5 and 6 will now be assigned on Doodle for learning.  Doodle for learning is an online educational program for children, focusing on </a:t>
            </a:r>
            <a:r>
              <a:rPr lang="en-US" sz="1600" dirty="0" err="1">
                <a:latin typeface="NTPreCursivefk"/>
              </a:rPr>
              <a:t>Maths</a:t>
            </a:r>
            <a:r>
              <a:rPr lang="en-US" sz="1600" dirty="0">
                <a:latin typeface="NTPreCursivefk"/>
              </a:rPr>
              <a:t>, English, Timetables and Spelling.</a:t>
            </a:r>
          </a:p>
          <a:p>
            <a:r>
              <a:rPr lang="en-US" sz="1600" dirty="0">
                <a:latin typeface="NTPreCursivefk"/>
              </a:rPr>
              <a:t>Your child will complete a baseline assessment</a:t>
            </a:r>
            <a:r>
              <a:rPr lang="en-US" sz="1600" dirty="0">
                <a:latin typeface="NTPreCursivefk"/>
                <a:ea typeface="+mn-lt"/>
                <a:cs typeface="+mn-lt"/>
              </a:rPr>
              <a:t> in class as he/she must needs to complete this independently, so that the app can get a clear understanding of their strengths and weaknesses and adapt to the individual needs.</a:t>
            </a:r>
            <a:r>
              <a:rPr lang="en-US" sz="1600" dirty="0">
                <a:latin typeface="NTPreCursivefk"/>
                <a:ea typeface="Cambria"/>
              </a:rPr>
              <a:t> </a:t>
            </a:r>
            <a:r>
              <a:rPr lang="en-US" sz="1600" dirty="0">
                <a:latin typeface="NTPreCursivefk"/>
              </a:rPr>
              <a:t> </a:t>
            </a:r>
            <a:r>
              <a:rPr lang="en-US" sz="1600" dirty="0">
                <a:latin typeface="NTPreCursivefk"/>
                <a:ea typeface="+mn-lt"/>
                <a:cs typeface="+mn-lt"/>
              </a:rPr>
              <a:t>Doodle will then target any gaps your child’s understanding through their </a:t>
            </a:r>
            <a:r>
              <a:rPr lang="en-US" sz="1600" err="1">
                <a:latin typeface="NTPreCursivefk"/>
                <a:ea typeface="+mn-lt"/>
                <a:cs typeface="+mn-lt"/>
              </a:rPr>
              <a:t>personalised</a:t>
            </a:r>
            <a:r>
              <a:rPr lang="en-US" sz="1600" dirty="0">
                <a:latin typeface="NTPreCursivefk"/>
                <a:ea typeface="+mn-lt"/>
                <a:cs typeface="+mn-lt"/>
              </a:rPr>
              <a:t> work </a:t>
            </a:r>
            <a:r>
              <a:rPr lang="en-US" sz="1600" err="1">
                <a:latin typeface="NTPreCursivefk"/>
                <a:ea typeface="+mn-lt"/>
                <a:cs typeface="+mn-lt"/>
              </a:rPr>
              <a:t>programme</a:t>
            </a:r>
            <a:r>
              <a:rPr lang="en-US" sz="1600" dirty="0">
                <a:latin typeface="NTPreCursivefk"/>
                <a:ea typeface="+mn-lt"/>
                <a:cs typeface="+mn-lt"/>
              </a:rPr>
              <a:t>.</a:t>
            </a:r>
            <a:r>
              <a:rPr lang="en-US" sz="1600" dirty="0">
                <a:latin typeface="NTPreCursivefk"/>
                <a:ea typeface="Cambria"/>
              </a:rPr>
              <a:t> </a:t>
            </a:r>
            <a:r>
              <a:rPr lang="en-US" sz="1600" dirty="0">
                <a:latin typeface="NTPreCursivefk"/>
              </a:rPr>
              <a:t> </a:t>
            </a:r>
            <a:r>
              <a:rPr lang="en-US" sz="1600" dirty="0">
                <a:latin typeface="NTPreCursivefk"/>
                <a:ea typeface="+mn-lt"/>
                <a:cs typeface="+mn-lt"/>
              </a:rPr>
              <a:t>This may mean covering work from previous year groups – ensuring a secure understanding which will then support their classroom learning.</a:t>
            </a:r>
            <a:endParaRPr lang="en-US" sz="1600" dirty="0">
              <a:latin typeface="NTPreCursivefk"/>
            </a:endParaRPr>
          </a:p>
          <a:p>
            <a:r>
              <a:rPr lang="en-US" sz="1600" dirty="0">
                <a:latin typeface="NTPreCursivefk"/>
              </a:rPr>
              <a:t>Children are encouraged to use it for 10 minutes a day (where possible</a:t>
            </a:r>
            <a:r>
              <a:rPr lang="en-US" sz="1600" dirty="0">
                <a:solidFill>
                  <a:srgbClr val="000000"/>
                </a:solidFill>
                <a:latin typeface="NTPreCursivefk"/>
              </a:rPr>
              <a:t>), </a:t>
            </a:r>
            <a:r>
              <a:rPr lang="en-GB" sz="1600" dirty="0">
                <a:solidFill>
                  <a:srgbClr val="242424"/>
                </a:solidFill>
                <a:latin typeface="NTPreCursivefk"/>
              </a:rPr>
              <a:t>so your child works through their personalised programmes really boosts their confidence and attainment!</a:t>
            </a:r>
          </a:p>
          <a:p>
            <a:endParaRPr lang="en-GB" sz="1600" dirty="0">
              <a:solidFill>
                <a:srgbClr val="242424"/>
              </a:solidFill>
              <a:latin typeface="NTPreCursivefk"/>
            </a:endParaRPr>
          </a:p>
          <a:p>
            <a:r>
              <a:rPr lang="en-GB" sz="1600" dirty="0">
                <a:latin typeface="NTPreCursivefk"/>
              </a:rPr>
              <a:t>More information regarding Doodle for these year groups, will be on ClassDojo and be give login slip to take home explaining how Parents/Carers can login and create a login account to see their child's progress.</a:t>
            </a:r>
            <a:endParaRPr lang="en-US" sz="1600" dirty="0">
              <a:latin typeface="NTPreCursivefk"/>
            </a:endParaRPr>
          </a:p>
          <a:p>
            <a:endParaRPr lang="en-GB" sz="1600" dirty="0">
              <a:solidFill>
                <a:srgbClr val="000000"/>
              </a:solidFill>
              <a:latin typeface="NTPreCursivefk"/>
            </a:endParaRPr>
          </a:p>
          <a:p>
            <a:r>
              <a:rPr lang="en-GB" sz="1600" dirty="0">
                <a:solidFill>
                  <a:srgbClr val="000000"/>
                </a:solidFill>
                <a:latin typeface="NTPreCursivefk"/>
              </a:rPr>
              <a:t>Happy Doodling!</a:t>
            </a:r>
          </a:p>
          <a:p>
            <a:endParaRPr lang="en-GB" sz="1600" dirty="0">
              <a:solidFill>
                <a:srgbClr val="000000"/>
              </a:solidFill>
              <a:latin typeface="NTPreCursivefk"/>
            </a:endParaRPr>
          </a:p>
          <a:p>
            <a:endParaRPr lang="en-GB" sz="1600">
              <a:solidFill>
                <a:srgbClr val="000000"/>
              </a:solidFill>
              <a:latin typeface="Arial Nova"/>
            </a:endParaRPr>
          </a:p>
          <a:p>
            <a:endParaRPr lang="en-GB" sz="1600">
              <a:solidFill>
                <a:srgbClr val="000000"/>
              </a:solidFill>
              <a:latin typeface="Arial Nova"/>
            </a:endParaRPr>
          </a:p>
          <a:p>
            <a:endParaRPr lang="en-GB" sz="1600">
              <a:solidFill>
                <a:srgbClr val="000000"/>
              </a:solidFill>
              <a:latin typeface="Arial Nova"/>
            </a:endParaRPr>
          </a:p>
          <a:p>
            <a:br>
              <a:rPr lang="en-GB" sz="1200" dirty="0">
                <a:latin typeface="Arial Nova"/>
              </a:rPr>
            </a:br>
            <a:endParaRPr lang="en-US" sz="1200">
              <a:latin typeface="Arial Nova"/>
            </a:endParaRPr>
          </a:p>
          <a:p>
            <a:endParaRPr lang="en-US" sz="1400">
              <a:latin typeface="NTPreCursivefk"/>
            </a:endParaRPr>
          </a:p>
          <a:p>
            <a:endParaRPr lang="en-US" sz="1400">
              <a:latin typeface="NTPreCursivefk"/>
            </a:endParaRPr>
          </a:p>
        </p:txBody>
      </p:sp>
    </p:spTree>
    <p:extLst>
      <p:ext uri="{BB962C8B-B14F-4D97-AF65-F5344CB8AC3E}">
        <p14:creationId xmlns:p14="http://schemas.microsoft.com/office/powerpoint/2010/main" val="339244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88" y="270933"/>
            <a:ext cx="8596668" cy="1320800"/>
          </a:xfrm>
        </p:spPr>
        <p:txBody>
          <a:bodyPr>
            <a:normAutofit/>
          </a:bodyPr>
          <a:lstStyle/>
          <a:p>
            <a:pPr algn="ctr">
              <a:lnSpc>
                <a:spcPct val="150000"/>
              </a:lnSpc>
            </a:pPr>
            <a:r>
              <a:rPr lang="en-GB" sz="5000" u="sng" dirty="0">
                <a:solidFill>
                  <a:schemeClr val="tx1"/>
                </a:solidFill>
                <a:latin typeface="NTPreCursivefk"/>
              </a:rPr>
              <a:t>Birthdays</a:t>
            </a:r>
          </a:p>
        </p:txBody>
      </p:sp>
      <p:sp>
        <p:nvSpPr>
          <p:cNvPr id="3" name="Content Placeholder 2"/>
          <p:cNvSpPr>
            <a:spLocks noGrp="1"/>
          </p:cNvSpPr>
          <p:nvPr>
            <p:ph idx="1"/>
          </p:nvPr>
        </p:nvSpPr>
        <p:spPr>
          <a:xfrm>
            <a:off x="677334" y="2160589"/>
            <a:ext cx="9776177" cy="3880773"/>
          </a:xfrm>
        </p:spPr>
        <p:txBody>
          <a:bodyPr>
            <a:normAutofit/>
          </a:bodyPr>
          <a:lstStyle/>
          <a:p>
            <a:pPr algn="just">
              <a:lnSpc>
                <a:spcPct val="150000"/>
              </a:lnSpc>
            </a:pPr>
            <a:r>
              <a:rPr lang="en-GB" sz="3600">
                <a:latin typeface="NTPreCursivefk"/>
              </a:rPr>
              <a:t>Please do not send in any food items to hand out to the class as this is strictly not allowed. </a:t>
            </a:r>
          </a:p>
          <a:p>
            <a:pPr algn="just">
              <a:lnSpc>
                <a:spcPct val="150000"/>
              </a:lnSpc>
            </a:pPr>
            <a:r>
              <a:rPr lang="en-GB" sz="3600">
                <a:latin typeface="NTPreCursivefk"/>
              </a:rPr>
              <a:t>We are a healthy eating school and many children in our school have food allergies.</a:t>
            </a:r>
          </a:p>
        </p:txBody>
      </p:sp>
      <p:pic>
        <p:nvPicPr>
          <p:cNvPr id="11266"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89" y="270933"/>
            <a:ext cx="1623018" cy="188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irthday happy birthday clip art free free clipart images ... | Happy  birthday free, Happy birthday clip art, Happy birthday cl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322" y="163689"/>
            <a:ext cx="1623018" cy="18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8596668" cy="1320800"/>
          </a:xfrm>
        </p:spPr>
        <p:txBody>
          <a:bodyPr>
            <a:normAutofit/>
          </a:bodyPr>
          <a:lstStyle/>
          <a:p>
            <a:pPr algn="ctr"/>
            <a:r>
              <a:rPr lang="en-GB" sz="5000" u="sng" dirty="0">
                <a:solidFill>
                  <a:schemeClr val="tx1"/>
                </a:solidFill>
                <a:latin typeface="NTPreCursivefk"/>
              </a:rPr>
              <a:t>P.E. days</a:t>
            </a:r>
          </a:p>
        </p:txBody>
      </p:sp>
      <p:sp>
        <p:nvSpPr>
          <p:cNvPr id="3" name="Content Placeholder 2"/>
          <p:cNvSpPr>
            <a:spLocks noGrp="1"/>
          </p:cNvSpPr>
          <p:nvPr>
            <p:ph idx="1"/>
          </p:nvPr>
        </p:nvSpPr>
        <p:spPr>
          <a:xfrm>
            <a:off x="763509" y="3115970"/>
            <a:ext cx="9934222" cy="3880773"/>
          </a:xfrm>
        </p:spPr>
        <p:txBody>
          <a:bodyPr vert="horz" lIns="91440" tIns="45720" rIns="91440" bIns="45720" rtlCol="0" anchor="t">
            <a:normAutofit/>
          </a:bodyPr>
          <a:lstStyle/>
          <a:p>
            <a:pPr>
              <a:lnSpc>
                <a:spcPct val="150000"/>
              </a:lnSpc>
            </a:pPr>
            <a:r>
              <a:rPr lang="en-GB" sz="3600" b="1" u="sng" dirty="0">
                <a:latin typeface="NTPreCursivefk"/>
              </a:rPr>
              <a:t>Outdoor and Indoor P.E. slots: </a:t>
            </a:r>
            <a:endParaRPr lang="en-US" dirty="0">
              <a:latin typeface="NTPreCursivefk"/>
            </a:endParaRPr>
          </a:p>
          <a:p>
            <a:pPr marL="0" indent="0">
              <a:lnSpc>
                <a:spcPct val="150000"/>
              </a:lnSpc>
              <a:buNone/>
            </a:pPr>
            <a:r>
              <a:rPr lang="en-GB" sz="3600" b="1" dirty="0">
                <a:latin typeface="NTPreCursivefk"/>
              </a:rPr>
              <a:t>Banksy and Hepworth-Tuesday/Wednesday  </a:t>
            </a:r>
            <a:endParaRPr lang="en-US" dirty="0">
              <a:latin typeface="NTPreCursivefk"/>
            </a:endParaRPr>
          </a:p>
          <a:p>
            <a:pPr marL="0" indent="0">
              <a:lnSpc>
                <a:spcPct val="150000"/>
              </a:lnSpc>
              <a:buNone/>
            </a:pPr>
            <a:r>
              <a:rPr lang="en-GB" sz="3600" b="1" dirty="0">
                <a:latin typeface="NTPreCursivefk"/>
              </a:rPr>
              <a:t>Morris – Monday/Wednesday.</a:t>
            </a:r>
            <a:endParaRPr lang="en-US">
              <a:latin typeface="NTPreCursivefk"/>
            </a:endParaRPr>
          </a:p>
          <a:p>
            <a:pPr marL="0" indent="0">
              <a:lnSpc>
                <a:spcPct val="150000"/>
              </a:lnSpc>
              <a:buNone/>
            </a:pPr>
            <a:endParaRPr lang="en-GB" sz="3600" dirty="0">
              <a:latin typeface="NTPreCursivefk"/>
            </a:endParaRPr>
          </a:p>
        </p:txBody>
      </p:sp>
      <p:pic>
        <p:nvPicPr>
          <p:cNvPr id="5"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15" y="312428"/>
            <a:ext cx="1941566" cy="1617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pecials - PE | Education clipart, Physical education, Physical education  ga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826" y="205183"/>
            <a:ext cx="1941566" cy="1617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8387" y="2108200"/>
            <a:ext cx="9395359" cy="13208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000" i="1">
                <a:solidFill>
                  <a:srgbClr val="0070C0"/>
                </a:solidFill>
                <a:latin typeface="NTPreCursivefk"/>
              </a:rPr>
              <a:t>Please ensure that your child wears their P.E. kit to school, underneath their jumper. </a:t>
            </a:r>
          </a:p>
        </p:txBody>
      </p:sp>
    </p:spTree>
    <p:extLst>
      <p:ext uri="{BB962C8B-B14F-4D97-AF65-F5344CB8AC3E}">
        <p14:creationId xmlns:p14="http://schemas.microsoft.com/office/powerpoint/2010/main" val="7924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90" y="366320"/>
            <a:ext cx="8596668" cy="1320800"/>
          </a:xfrm>
        </p:spPr>
        <p:txBody>
          <a:bodyPr>
            <a:normAutofit/>
          </a:bodyPr>
          <a:lstStyle/>
          <a:p>
            <a:pPr algn="ctr"/>
            <a:r>
              <a:rPr lang="en-GB" sz="5000" u="sng" dirty="0">
                <a:solidFill>
                  <a:schemeClr val="tx1"/>
                </a:solidFill>
                <a:latin typeface="NTPreCursivefk"/>
              </a:rPr>
              <a:t>Educational visits</a:t>
            </a:r>
          </a:p>
        </p:txBody>
      </p:sp>
      <p:sp>
        <p:nvSpPr>
          <p:cNvPr id="3" name="Content Placeholder 2"/>
          <p:cNvSpPr>
            <a:spLocks noGrp="1"/>
          </p:cNvSpPr>
          <p:nvPr>
            <p:ph idx="1"/>
          </p:nvPr>
        </p:nvSpPr>
        <p:spPr>
          <a:xfrm>
            <a:off x="1044690" y="1530805"/>
            <a:ext cx="9934222" cy="3046016"/>
          </a:xfrm>
        </p:spPr>
        <p:txBody>
          <a:bodyPr>
            <a:normAutofit fontScale="77500" lnSpcReduction="20000"/>
          </a:bodyPr>
          <a:lstStyle/>
          <a:p>
            <a:pPr>
              <a:lnSpc>
                <a:spcPct val="150000"/>
              </a:lnSpc>
            </a:pPr>
            <a:r>
              <a:rPr lang="en-GB" sz="3600">
                <a:latin typeface="NTPreCursivefk"/>
              </a:rPr>
              <a:t>Our first trip will be to Valance House which will be later this term and you will be updated with details via Class Dojo. </a:t>
            </a:r>
          </a:p>
          <a:p>
            <a:pPr>
              <a:lnSpc>
                <a:spcPct val="150000"/>
              </a:lnSpc>
            </a:pPr>
            <a:r>
              <a:rPr lang="en-GB" sz="3600">
                <a:latin typeface="NTPreCursivefk"/>
              </a:rPr>
              <a:t>If you are able to take children out and about on any trips on the weekends and holidays that would be great as well. </a:t>
            </a:r>
          </a:p>
        </p:txBody>
      </p:sp>
    </p:spTree>
    <p:extLst>
      <p:ext uri="{BB962C8B-B14F-4D97-AF65-F5344CB8AC3E}">
        <p14:creationId xmlns:p14="http://schemas.microsoft.com/office/powerpoint/2010/main" val="29569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22" y="341152"/>
            <a:ext cx="8596668" cy="1320800"/>
          </a:xfrm>
        </p:spPr>
        <p:txBody>
          <a:bodyPr>
            <a:normAutofit/>
          </a:bodyPr>
          <a:lstStyle/>
          <a:p>
            <a:pPr algn="ctr"/>
            <a:r>
              <a:rPr lang="en-GB" sz="5000" u="sng" dirty="0">
                <a:solidFill>
                  <a:schemeClr val="tx1"/>
                </a:solidFill>
                <a:latin typeface="NTPreCursivefk"/>
              </a:rPr>
              <a:t>Snacks</a:t>
            </a:r>
          </a:p>
        </p:txBody>
      </p:sp>
      <p:sp>
        <p:nvSpPr>
          <p:cNvPr id="7" name="Title 1"/>
          <p:cNvSpPr txBox="1">
            <a:spLocks/>
          </p:cNvSpPr>
          <p:nvPr/>
        </p:nvSpPr>
        <p:spPr>
          <a:xfrm>
            <a:off x="419450" y="1578061"/>
            <a:ext cx="10178435" cy="44781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i="1">
                <a:solidFill>
                  <a:srgbClr val="0070C0"/>
                </a:solidFill>
                <a:latin typeface="NTPreCursivefk"/>
              </a:rPr>
              <a:t>Children can bring a small snack in for the morning break. </a:t>
            </a:r>
          </a:p>
          <a:p>
            <a:pPr algn="ctr"/>
            <a:endParaRPr lang="en-GB" sz="3000" i="1">
              <a:solidFill>
                <a:srgbClr val="0070C0"/>
              </a:solidFill>
              <a:latin typeface="NTPreCursivefk"/>
            </a:endParaRPr>
          </a:p>
          <a:p>
            <a:pPr marL="457200" indent="-457200" algn="just">
              <a:buFontTx/>
              <a:buChar char="-"/>
            </a:pPr>
            <a:r>
              <a:rPr lang="en-GB" sz="3000" i="1">
                <a:solidFill>
                  <a:srgbClr val="0070C0"/>
                </a:solidFill>
                <a:latin typeface="NTPreCursivefk"/>
              </a:rPr>
              <a:t>This could include:</a:t>
            </a:r>
          </a:p>
          <a:p>
            <a:pPr marL="914400" lvl="1" indent="-457200" algn="just">
              <a:buFontTx/>
              <a:buChar char="-"/>
            </a:pPr>
            <a:r>
              <a:rPr lang="en-GB" sz="2800" i="1">
                <a:solidFill>
                  <a:srgbClr val="0070C0"/>
                </a:solidFill>
                <a:latin typeface="NTPreCursivefk"/>
              </a:rPr>
              <a:t>Breadsticks</a:t>
            </a:r>
          </a:p>
          <a:p>
            <a:pPr marL="914400" lvl="1" indent="-457200" algn="just">
              <a:buFontTx/>
              <a:buChar char="-"/>
            </a:pPr>
            <a:r>
              <a:rPr lang="en-GB" sz="2800" i="1">
                <a:solidFill>
                  <a:srgbClr val="0070C0"/>
                </a:solidFill>
                <a:latin typeface="NTPreCursivefk"/>
              </a:rPr>
              <a:t>Crackers</a:t>
            </a:r>
          </a:p>
          <a:p>
            <a:pPr marL="914400" lvl="1" indent="-457200" algn="just">
              <a:buFontTx/>
              <a:buChar char="-"/>
            </a:pPr>
            <a:r>
              <a:rPr lang="en-GB" sz="2800" i="1">
                <a:solidFill>
                  <a:srgbClr val="0070C0"/>
                </a:solidFill>
                <a:latin typeface="NTPreCursivefk"/>
              </a:rPr>
              <a:t>Biscuits</a:t>
            </a:r>
          </a:p>
          <a:p>
            <a:pPr marL="914400" lvl="1" indent="-457200" algn="just">
              <a:buFontTx/>
              <a:buChar char="-"/>
            </a:pPr>
            <a:r>
              <a:rPr lang="en-GB" sz="2800" i="1">
                <a:solidFill>
                  <a:srgbClr val="0070C0"/>
                </a:solidFill>
                <a:latin typeface="NTPreCursivefk"/>
              </a:rPr>
              <a:t>Fruit (no bananas permitted)</a:t>
            </a:r>
          </a:p>
          <a:p>
            <a:pPr marL="914400" lvl="1" indent="-457200" algn="just">
              <a:buFontTx/>
              <a:buChar char="-"/>
            </a:pPr>
            <a:endParaRPr lang="en-GB" sz="2800" i="1">
              <a:solidFill>
                <a:srgbClr val="0070C0"/>
              </a:solidFill>
              <a:latin typeface="NTPreCursivefk"/>
            </a:endParaRPr>
          </a:p>
          <a:p>
            <a:pPr marL="457200" indent="-457200" algn="just">
              <a:buFontTx/>
              <a:buChar char="-"/>
            </a:pPr>
            <a:r>
              <a:rPr lang="en-GB" sz="3000" i="1">
                <a:solidFill>
                  <a:srgbClr val="0070C0"/>
                </a:solidFill>
                <a:latin typeface="NTPreCursivefk"/>
              </a:rPr>
              <a:t>Please do NOT send in any chocolate, crisps, cake or food with nuts in. </a:t>
            </a:r>
          </a:p>
        </p:txBody>
      </p:sp>
    </p:spTree>
    <p:extLst>
      <p:ext uri="{BB962C8B-B14F-4D97-AF65-F5344CB8AC3E}">
        <p14:creationId xmlns:p14="http://schemas.microsoft.com/office/powerpoint/2010/main" val="399491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822" y="48787"/>
            <a:ext cx="8596668" cy="1320800"/>
          </a:xfrm>
        </p:spPr>
        <p:txBody>
          <a:bodyPr>
            <a:normAutofit/>
          </a:bodyPr>
          <a:lstStyle/>
          <a:p>
            <a:pPr algn="ctr"/>
            <a:r>
              <a:rPr lang="en-GB" sz="5000" u="sng">
                <a:solidFill>
                  <a:schemeClr val="tx1"/>
                </a:solidFill>
                <a:latin typeface="NTPreCursivefk"/>
              </a:rPr>
              <a:t>Meeting the Year 3 team</a:t>
            </a:r>
          </a:p>
        </p:txBody>
      </p:sp>
      <p:sp>
        <p:nvSpPr>
          <p:cNvPr id="6" name="Rounded Rectangle 5"/>
          <p:cNvSpPr/>
          <p:nvPr/>
        </p:nvSpPr>
        <p:spPr>
          <a:xfrm>
            <a:off x="4096770" y="3429000"/>
            <a:ext cx="3590493"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latin typeface="NTPreCursivefk"/>
              </a:rPr>
              <a:t>Ms </a:t>
            </a:r>
            <a:r>
              <a:rPr lang="en-GB" sz="2600" b="1" err="1">
                <a:latin typeface="NTPreCursivefk"/>
              </a:rPr>
              <a:t>Emin</a:t>
            </a:r>
            <a:r>
              <a:rPr lang="en-GB" sz="2600" b="1">
                <a:latin typeface="NTPreCursivefk"/>
              </a:rPr>
              <a:t> </a:t>
            </a:r>
          </a:p>
          <a:p>
            <a:pPr algn="ctr"/>
            <a:r>
              <a:rPr lang="en-GB" sz="2600" b="1">
                <a:latin typeface="NTPreCursivefk"/>
              </a:rPr>
              <a:t>Banksy Class</a:t>
            </a:r>
          </a:p>
        </p:txBody>
      </p:sp>
      <p:sp>
        <p:nvSpPr>
          <p:cNvPr id="4" name="Rounded Rectangle 3"/>
          <p:cNvSpPr/>
          <p:nvPr/>
        </p:nvSpPr>
        <p:spPr>
          <a:xfrm>
            <a:off x="8328245" y="3416855"/>
            <a:ext cx="3380282" cy="1461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u="sng">
                <a:latin typeface="NTPreCursivefk"/>
              </a:rPr>
              <a:t>Ms Kaur</a:t>
            </a:r>
          </a:p>
          <a:p>
            <a:pPr algn="ctr"/>
            <a:r>
              <a:rPr lang="en-GB" sz="2600" b="1" u="sng">
                <a:latin typeface="NTPreCursivefk"/>
              </a:rPr>
              <a:t>Hepworth Class</a:t>
            </a:r>
          </a:p>
        </p:txBody>
      </p:sp>
      <p:sp>
        <p:nvSpPr>
          <p:cNvPr id="5" name="Rounded Rectangle 4"/>
          <p:cNvSpPr/>
          <p:nvPr/>
        </p:nvSpPr>
        <p:spPr>
          <a:xfrm>
            <a:off x="153555" y="3416855"/>
            <a:ext cx="3563972"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u="sng" dirty="0">
                <a:latin typeface="NTPreCursivefk"/>
              </a:rPr>
              <a:t>Miss Hoque</a:t>
            </a:r>
          </a:p>
          <a:p>
            <a:pPr algn="ctr"/>
            <a:r>
              <a:rPr lang="en-GB" sz="2600" b="1" u="sng" dirty="0">
                <a:latin typeface="NTPreCursivefk"/>
              </a:rPr>
              <a:t>Morris Class</a:t>
            </a:r>
          </a:p>
        </p:txBody>
      </p:sp>
      <p:sp>
        <p:nvSpPr>
          <p:cNvPr id="7" name="Rounded Rectangle 6"/>
          <p:cNvSpPr/>
          <p:nvPr/>
        </p:nvSpPr>
        <p:spPr>
          <a:xfrm>
            <a:off x="3429953" y="1345273"/>
            <a:ext cx="5094020" cy="83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a:latin typeface="NTPreCursivefk"/>
              </a:rPr>
              <a:t>Mr Paul – </a:t>
            </a:r>
            <a:r>
              <a:rPr lang="en-GB" sz="2600" b="1">
                <a:latin typeface="NTPreCursivefk"/>
              </a:rPr>
              <a:t>Phase Leader</a:t>
            </a:r>
          </a:p>
        </p:txBody>
      </p:sp>
      <p:cxnSp>
        <p:nvCxnSpPr>
          <p:cNvPr id="10" name="Straight Connector 9"/>
          <p:cNvCxnSpPr/>
          <p:nvPr/>
        </p:nvCxnSpPr>
        <p:spPr>
          <a:xfrm flipV="1">
            <a:off x="1935541" y="2945372"/>
            <a:ext cx="8082845" cy="112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952307"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50361" y="297374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18386" y="2956661"/>
            <a:ext cx="0" cy="402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p:cNvCxnSpPr>
          <p:nvPr/>
        </p:nvCxnSpPr>
        <p:spPr>
          <a:xfrm>
            <a:off x="5850361" y="2210370"/>
            <a:ext cx="0" cy="73500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297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759" y="237010"/>
            <a:ext cx="8625385" cy="3477875"/>
          </a:xfrm>
          <a:prstGeom prst="rect">
            <a:avLst/>
          </a:prstGeom>
          <a:noFill/>
        </p:spPr>
        <p:txBody>
          <a:bodyPr wrap="square" rtlCol="0">
            <a:spAutoFit/>
          </a:bodyPr>
          <a:lstStyle/>
          <a:p>
            <a:pPr algn="ctr"/>
            <a:r>
              <a:rPr lang="en-GB" sz="4400">
                <a:latin typeface="NTPreCursivefk"/>
              </a:rPr>
              <a:t>Thank you for your time.</a:t>
            </a:r>
          </a:p>
          <a:p>
            <a:pPr algn="ctr"/>
            <a:endParaRPr lang="en-GB" sz="4400">
              <a:latin typeface="NTPreCursivefk"/>
            </a:endParaRPr>
          </a:p>
          <a:p>
            <a:pPr algn="ctr"/>
            <a:r>
              <a:rPr lang="en-GB" sz="4400" i="1">
                <a:latin typeface="NTPreCursivefk"/>
              </a:rPr>
              <a:t>- If you have any further questions, please ask them via Class Dojo. </a:t>
            </a:r>
            <a:r>
              <a:rPr lang="en-GB" sz="4400">
                <a:latin typeface="NTPreCursivefk"/>
              </a:rPr>
              <a:t> </a:t>
            </a:r>
          </a:p>
          <a:p>
            <a:pPr algn="ctr"/>
            <a:endParaRPr lang="en-GB" sz="4400">
              <a:latin typeface="NTPreCursivefk"/>
            </a:endParaRPr>
          </a:p>
        </p:txBody>
      </p:sp>
      <p:pic>
        <p:nvPicPr>
          <p:cNvPr id="5122" name="Picture 2" descr="Q and A … Here are the A's to Your Q's - Catherine Johns"/>
          <p:cNvPicPr>
            <a:picLocks noChangeAspect="1" noChangeArrowheads="1"/>
          </p:cNvPicPr>
          <p:nvPr/>
        </p:nvPicPr>
        <p:blipFill rotWithShape="1">
          <a:blip r:embed="rId2">
            <a:extLst>
              <a:ext uri="{28A0092B-C50C-407E-A947-70E740481C1C}">
                <a14:useLocalDpi xmlns:a14="http://schemas.microsoft.com/office/drawing/2010/main" val="0"/>
              </a:ext>
            </a:extLst>
          </a:blip>
          <a:srcRect t="21371" b="25578"/>
          <a:stretch/>
        </p:blipFill>
        <p:spPr bwMode="auto">
          <a:xfrm>
            <a:off x="1794794" y="3715560"/>
            <a:ext cx="7577314" cy="28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6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50C2EF3-99D9-4628-AE87-518A63D1A222}"/>
              </a:ext>
            </a:extLst>
          </p:cNvPr>
          <p:cNvSpPr txBox="1">
            <a:spLocks/>
          </p:cNvSpPr>
          <p:nvPr/>
        </p:nvSpPr>
        <p:spPr>
          <a:xfrm>
            <a:off x="1330596" y="1698026"/>
            <a:ext cx="9403477" cy="23196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800" b="1" u="sng">
                <a:solidFill>
                  <a:srgbClr val="0070C0"/>
                </a:solidFill>
                <a:latin typeface="NTPreCursivefk"/>
              </a:rPr>
              <a:t>Chain of communication</a:t>
            </a:r>
          </a:p>
          <a:p>
            <a:pPr marL="0" indent="0" algn="ctr">
              <a:buNone/>
            </a:pPr>
            <a:endParaRPr lang="en-GB" sz="2800" b="1" u="sng">
              <a:solidFill>
                <a:srgbClr val="0070C0"/>
              </a:solidFill>
              <a:latin typeface="NTPreCursivefk"/>
            </a:endParaRPr>
          </a:p>
          <a:p>
            <a:pPr marL="0" indent="0" algn="ctr">
              <a:buNone/>
            </a:pPr>
            <a:r>
              <a:rPr lang="en-GB" sz="2800">
                <a:solidFill>
                  <a:srgbClr val="0070C0"/>
                </a:solidFill>
                <a:latin typeface="NTPreCursivefk"/>
              </a:rPr>
              <a:t>Class Teacher </a:t>
            </a:r>
            <a:r>
              <a:rPr lang="en-GB" sz="2800">
                <a:solidFill>
                  <a:srgbClr val="0070C0"/>
                </a:solidFill>
                <a:latin typeface="NTPreCursivefk"/>
                <a:sym typeface="Wingdings" panose="05000000000000000000" pitchFamily="2" charset="2"/>
              </a:rPr>
              <a:t> Phase Leader  Ms Kalhan  Mr Walker</a:t>
            </a:r>
            <a:endParaRPr lang="en-GB" sz="2800">
              <a:solidFill>
                <a:srgbClr val="0070C0"/>
              </a:solidFill>
              <a:latin typeface="NTPreCursivefk"/>
            </a:endParaRPr>
          </a:p>
        </p:txBody>
      </p:sp>
    </p:spTree>
    <p:extLst>
      <p:ext uri="{BB962C8B-B14F-4D97-AF65-F5344CB8AC3E}">
        <p14:creationId xmlns:p14="http://schemas.microsoft.com/office/powerpoint/2010/main" val="314418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18" y="107176"/>
            <a:ext cx="8596668" cy="1320800"/>
          </a:xfrm>
        </p:spPr>
        <p:txBody>
          <a:bodyPr>
            <a:normAutofit/>
          </a:bodyPr>
          <a:lstStyle/>
          <a:p>
            <a:pPr algn="ctr"/>
            <a:r>
              <a:rPr lang="en-GB" sz="5400" u="sng" dirty="0">
                <a:solidFill>
                  <a:schemeClr val="tx1"/>
                </a:solidFill>
                <a:latin typeface="NTPreCursivefk"/>
              </a:rPr>
              <a:t>Attendance / Lateness</a:t>
            </a:r>
          </a:p>
        </p:txBody>
      </p:sp>
      <p:sp>
        <p:nvSpPr>
          <p:cNvPr id="3" name="Content Placeholder 2"/>
          <p:cNvSpPr>
            <a:spLocks noGrp="1"/>
          </p:cNvSpPr>
          <p:nvPr>
            <p:ph idx="1"/>
          </p:nvPr>
        </p:nvSpPr>
        <p:spPr>
          <a:xfrm>
            <a:off x="146102" y="1246805"/>
            <a:ext cx="9778074" cy="5246274"/>
          </a:xfrm>
        </p:spPr>
        <p:txBody>
          <a:bodyPr vert="horz" lIns="91440" tIns="45720" rIns="91440" bIns="45720" rtlCol="0" anchor="t">
            <a:normAutofit fontScale="32500" lnSpcReduction="20000"/>
          </a:bodyPr>
          <a:lstStyle/>
          <a:p>
            <a:pPr algn="just">
              <a:lnSpc>
                <a:spcPct val="150000"/>
              </a:lnSpc>
            </a:pPr>
            <a:r>
              <a:rPr lang="en-GB" sz="7400">
                <a:latin typeface="NTPreCursivefk"/>
              </a:rPr>
              <a:t>Attendance is key to making good progress, so it’s important to ensure your child attends every day.</a:t>
            </a:r>
          </a:p>
          <a:p>
            <a:pPr algn="just">
              <a:lnSpc>
                <a:spcPct val="150000"/>
              </a:lnSpc>
            </a:pPr>
            <a:r>
              <a:rPr lang="en-GB" sz="7400">
                <a:latin typeface="NTPreCursivefk"/>
              </a:rPr>
              <a:t>It is important that your child is at school on time as core subjects take place in the mornings.</a:t>
            </a:r>
          </a:p>
          <a:p>
            <a:pPr algn="just">
              <a:lnSpc>
                <a:spcPct val="150000"/>
              </a:lnSpc>
            </a:pPr>
            <a:r>
              <a:rPr lang="en-GB" sz="7400">
                <a:highlight>
                  <a:srgbClr val="FFFF00"/>
                </a:highlight>
                <a:latin typeface="NTPreCursivefk"/>
              </a:rPr>
              <a:t>New timings to school day : </a:t>
            </a:r>
          </a:p>
          <a:p>
            <a:pPr algn="just">
              <a:lnSpc>
                <a:spcPct val="150000"/>
              </a:lnSpc>
            </a:pPr>
            <a:r>
              <a:rPr lang="en-GB" sz="7400">
                <a:highlight>
                  <a:srgbClr val="FFFF00"/>
                </a:highlight>
                <a:latin typeface="NTPreCursivefk"/>
              </a:rPr>
              <a:t>8:50 – Gate opens </a:t>
            </a:r>
          </a:p>
          <a:p>
            <a:pPr algn="just">
              <a:lnSpc>
                <a:spcPct val="150000"/>
              </a:lnSpc>
            </a:pPr>
            <a:r>
              <a:rPr lang="en-GB" sz="7400">
                <a:highlight>
                  <a:srgbClr val="FFFF00"/>
                </a:highlight>
                <a:latin typeface="NTPreCursivefk"/>
              </a:rPr>
              <a:t>9:00 – Registration is taken          </a:t>
            </a:r>
          </a:p>
          <a:p>
            <a:pPr algn="just">
              <a:lnSpc>
                <a:spcPct val="150000"/>
              </a:lnSpc>
            </a:pPr>
            <a:r>
              <a:rPr lang="en-GB" sz="7400">
                <a:highlight>
                  <a:srgbClr val="FFFF00"/>
                </a:highlight>
                <a:latin typeface="NTPreCursivefk"/>
              </a:rPr>
              <a:t>Lunch is 12:00-13:00</a:t>
            </a:r>
          </a:p>
          <a:p>
            <a:pPr algn="just">
              <a:lnSpc>
                <a:spcPct val="150000"/>
              </a:lnSpc>
            </a:pPr>
            <a:endParaRPr lang="en-GB" sz="3600">
              <a:highlight>
                <a:srgbClr val="FFFF00"/>
              </a:highlight>
              <a:latin typeface="NTPreCursivefk"/>
            </a:endParaRPr>
          </a:p>
        </p:txBody>
      </p:sp>
      <p:pic>
        <p:nvPicPr>
          <p:cNvPr id="2050" name="Picture 2" descr="Perfect Attendance Clip Art Clipart | Perfect attendance, Clip art, Kitchen  design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046" y="107176"/>
            <a:ext cx="1965852" cy="1965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B256B9-F531-42F2-AC48-B4D4C76B8F57}"/>
              </a:ext>
            </a:extLst>
          </p:cNvPr>
          <p:cNvSpPr txBox="1"/>
          <p:nvPr/>
        </p:nvSpPr>
        <p:spPr>
          <a:xfrm>
            <a:off x="6204904" y="3429000"/>
            <a:ext cx="3312321" cy="2031325"/>
          </a:xfrm>
          <a:prstGeom prst="rect">
            <a:avLst/>
          </a:prstGeom>
          <a:noFill/>
        </p:spPr>
        <p:txBody>
          <a:bodyPr wrap="square" lIns="91440" tIns="45720" rIns="91440" bIns="45720" rtlCol="0" anchor="t">
            <a:spAutoFit/>
          </a:bodyPr>
          <a:lstStyle/>
          <a:p>
            <a:r>
              <a:rPr lang="en-GB">
                <a:solidFill>
                  <a:srgbClr val="FF0000"/>
                </a:solidFill>
              </a:rPr>
              <a:t>If they arrive at 9:05 or later, they will be recorded as late.</a:t>
            </a:r>
          </a:p>
          <a:p>
            <a:endParaRPr lang="en-GB">
              <a:solidFill>
                <a:srgbClr val="FF0000"/>
              </a:solidFill>
            </a:endParaRPr>
          </a:p>
          <a:p>
            <a:r>
              <a:rPr lang="en-GB">
                <a:solidFill>
                  <a:srgbClr val="FF0000"/>
                </a:solidFill>
              </a:rPr>
              <a:t>Please read the attendance policy for more details. This can be found on the school website.</a:t>
            </a:r>
          </a:p>
        </p:txBody>
      </p:sp>
    </p:spTree>
    <p:extLst>
      <p:ext uri="{BB962C8B-B14F-4D97-AF65-F5344CB8AC3E}">
        <p14:creationId xmlns:p14="http://schemas.microsoft.com/office/powerpoint/2010/main" val="38501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32" y="-104249"/>
            <a:ext cx="4587211" cy="807916"/>
          </a:xfrm>
        </p:spPr>
        <p:txBody>
          <a:bodyPr>
            <a:normAutofit fontScale="90000"/>
          </a:bodyPr>
          <a:lstStyle/>
          <a:p>
            <a:pPr algn="ctr">
              <a:lnSpc>
                <a:spcPct val="150000"/>
              </a:lnSpc>
            </a:pPr>
            <a:r>
              <a:rPr lang="en-GB" sz="6000" u="sng" dirty="0">
                <a:solidFill>
                  <a:schemeClr val="tx1"/>
                </a:solidFill>
                <a:latin typeface="NTPreCursivefk"/>
              </a:rPr>
              <a:t>Meal selection</a:t>
            </a:r>
          </a:p>
        </p:txBody>
      </p:sp>
      <p:sp>
        <p:nvSpPr>
          <p:cNvPr id="3" name="Content Placeholder 2"/>
          <p:cNvSpPr>
            <a:spLocks noGrp="1"/>
          </p:cNvSpPr>
          <p:nvPr>
            <p:ph idx="1"/>
          </p:nvPr>
        </p:nvSpPr>
        <p:spPr>
          <a:xfrm>
            <a:off x="273019" y="1659258"/>
            <a:ext cx="10747022" cy="3880773"/>
          </a:xfrm>
        </p:spPr>
        <p:txBody>
          <a:bodyPr vert="horz" lIns="91440" tIns="45720" rIns="91440" bIns="45720" rtlCol="0" anchor="t">
            <a:normAutofit fontScale="77500" lnSpcReduction="20000"/>
          </a:bodyPr>
          <a:lstStyle/>
          <a:p>
            <a:pPr algn="just">
              <a:lnSpc>
                <a:spcPct val="150000"/>
              </a:lnSpc>
            </a:pPr>
            <a:r>
              <a:rPr lang="en-GB" sz="3600" dirty="0">
                <a:latin typeface="NTPreCursivefk"/>
              </a:rPr>
              <a:t>If your child is school dinners, please pre-order lunches at home. </a:t>
            </a:r>
          </a:p>
          <a:p>
            <a:pPr algn="just">
              <a:lnSpc>
                <a:spcPct val="150000"/>
              </a:lnSpc>
            </a:pPr>
            <a:r>
              <a:rPr lang="en-GB" sz="3600" dirty="0">
                <a:latin typeface="NTPreCursivefk"/>
              </a:rPr>
              <a:t>Even if they are school dinners, please make sure that they bring a labelled water bottle with them. </a:t>
            </a:r>
          </a:p>
          <a:p>
            <a:pPr algn="just">
              <a:lnSpc>
                <a:spcPct val="150000"/>
              </a:lnSpc>
            </a:pPr>
            <a:r>
              <a:rPr lang="en-GB" sz="3600" dirty="0">
                <a:latin typeface="NTPreCursivefk"/>
              </a:rPr>
              <a:t>For this academic year, all primary school children will have their school meals paid for in London. </a:t>
            </a:r>
          </a:p>
        </p:txBody>
      </p:sp>
      <p:pic>
        <p:nvPicPr>
          <p:cNvPr id="5" name="Picture 4">
            <a:extLst>
              <a:ext uri="{FF2B5EF4-FFF2-40B4-BE49-F238E27FC236}">
                <a16:creationId xmlns:a16="http://schemas.microsoft.com/office/drawing/2014/main" id="{102B37C0-8C35-46AD-ACC4-8459317B1E8C}"/>
              </a:ext>
            </a:extLst>
          </p:cNvPr>
          <p:cNvPicPr>
            <a:picLocks noChangeAspect="1"/>
          </p:cNvPicPr>
          <p:nvPr/>
        </p:nvPicPr>
        <p:blipFill>
          <a:blip r:embed="rId2"/>
          <a:stretch>
            <a:fillRect/>
          </a:stretch>
        </p:blipFill>
        <p:spPr>
          <a:xfrm>
            <a:off x="9613783" y="0"/>
            <a:ext cx="2578217" cy="1531261"/>
          </a:xfrm>
          <a:prstGeom prst="rect">
            <a:avLst/>
          </a:prstGeom>
        </p:spPr>
      </p:pic>
    </p:spTree>
    <p:extLst>
      <p:ext uri="{BB962C8B-B14F-4D97-AF65-F5344CB8AC3E}">
        <p14:creationId xmlns:p14="http://schemas.microsoft.com/office/powerpoint/2010/main" val="12165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lothes with different colors&#10;&#10;AI-generated content may be incorrect.">
            <a:extLst>
              <a:ext uri="{FF2B5EF4-FFF2-40B4-BE49-F238E27FC236}">
                <a16:creationId xmlns:a16="http://schemas.microsoft.com/office/drawing/2014/main" id="{D7B91D09-5FF1-CEB5-9731-E165B9306C9D}"/>
              </a:ext>
            </a:extLst>
          </p:cNvPr>
          <p:cNvPicPr>
            <a:picLocks noChangeAspect="1"/>
          </p:cNvPicPr>
          <p:nvPr/>
        </p:nvPicPr>
        <p:blipFill>
          <a:blip r:embed="rId2"/>
          <a:stretch>
            <a:fillRect/>
          </a:stretch>
        </p:blipFill>
        <p:spPr>
          <a:xfrm>
            <a:off x="3596434" y="535351"/>
            <a:ext cx="8276651" cy="6200430"/>
          </a:xfrm>
          <a:prstGeom prst="rect">
            <a:avLst/>
          </a:prstGeom>
        </p:spPr>
      </p:pic>
      <p:sp>
        <p:nvSpPr>
          <p:cNvPr id="3" name="TextBox 2">
            <a:extLst>
              <a:ext uri="{FF2B5EF4-FFF2-40B4-BE49-F238E27FC236}">
                <a16:creationId xmlns:a16="http://schemas.microsoft.com/office/drawing/2014/main" id="{F8CBA5BC-9538-07D1-DFCB-B83F8FA38B6E}"/>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u="sng" dirty="0"/>
              <a:t>Uniform</a:t>
            </a:r>
          </a:p>
        </p:txBody>
      </p:sp>
      <p:sp>
        <p:nvSpPr>
          <p:cNvPr id="4" name="TextBox 3">
            <a:extLst>
              <a:ext uri="{FF2B5EF4-FFF2-40B4-BE49-F238E27FC236}">
                <a16:creationId xmlns:a16="http://schemas.microsoft.com/office/drawing/2014/main" id="{0182A3E2-DF80-DFA9-9E16-5AFD6CDF48DA}"/>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NTPreCursivefk"/>
              </a:rPr>
              <a:t>This document can be found on our school website under the 'parents' tab. </a:t>
            </a:r>
          </a:p>
        </p:txBody>
      </p:sp>
    </p:spTree>
    <p:extLst>
      <p:ext uri="{BB962C8B-B14F-4D97-AF65-F5344CB8AC3E}">
        <p14:creationId xmlns:p14="http://schemas.microsoft.com/office/powerpoint/2010/main" val="140877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1D66D1C-CD61-9181-C391-E6460F780EAE}"/>
              </a:ext>
            </a:extLst>
          </p:cNvPr>
          <p:cNvPicPr>
            <a:picLocks noChangeAspect="1"/>
          </p:cNvPicPr>
          <p:nvPr/>
        </p:nvPicPr>
        <p:blipFill>
          <a:blip r:embed="rId2"/>
          <a:stretch>
            <a:fillRect/>
          </a:stretch>
        </p:blipFill>
        <p:spPr>
          <a:xfrm>
            <a:off x="3049663" y="599042"/>
            <a:ext cx="9058045" cy="6091409"/>
          </a:xfrm>
          <a:prstGeom prst="rect">
            <a:avLst/>
          </a:prstGeom>
        </p:spPr>
      </p:pic>
      <p:sp>
        <p:nvSpPr>
          <p:cNvPr id="4" name="TextBox 3">
            <a:extLst>
              <a:ext uri="{FF2B5EF4-FFF2-40B4-BE49-F238E27FC236}">
                <a16:creationId xmlns:a16="http://schemas.microsoft.com/office/drawing/2014/main" id="{D3CBC192-ED48-35D4-ECB8-4BE6DFA5C481}"/>
              </a:ext>
            </a:extLst>
          </p:cNvPr>
          <p:cNvSpPr txBox="1"/>
          <p:nvPr/>
        </p:nvSpPr>
        <p:spPr>
          <a:xfrm>
            <a:off x="4491427" y="-314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u="sng" dirty="0">
                <a:latin typeface="NTPreCursivefk"/>
              </a:rPr>
              <a:t>Uniform</a:t>
            </a:r>
          </a:p>
        </p:txBody>
      </p:sp>
      <p:sp>
        <p:nvSpPr>
          <p:cNvPr id="6" name="TextBox 5">
            <a:extLst>
              <a:ext uri="{FF2B5EF4-FFF2-40B4-BE49-F238E27FC236}">
                <a16:creationId xmlns:a16="http://schemas.microsoft.com/office/drawing/2014/main" id="{882A9FE1-A836-B038-02C6-69AC69540900}"/>
              </a:ext>
            </a:extLst>
          </p:cNvPr>
          <p:cNvSpPr txBox="1"/>
          <p:nvPr/>
        </p:nvSpPr>
        <p:spPr>
          <a:xfrm>
            <a:off x="421105" y="1393657"/>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NTPreCursivefk"/>
              </a:rPr>
              <a:t>This document can be found on our school website under the 'parents' tab. </a:t>
            </a:r>
          </a:p>
        </p:txBody>
      </p:sp>
    </p:spTree>
    <p:extLst>
      <p:ext uri="{BB962C8B-B14F-4D97-AF65-F5344CB8AC3E}">
        <p14:creationId xmlns:p14="http://schemas.microsoft.com/office/powerpoint/2010/main" val="16288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75EA8-8BAF-86EE-061E-140C4C279B89}"/>
              </a:ext>
            </a:extLst>
          </p:cNvPr>
          <p:cNvSpPr>
            <a:spLocks noGrp="1"/>
          </p:cNvSpPr>
          <p:nvPr>
            <p:ph idx="1"/>
          </p:nvPr>
        </p:nvSpPr>
        <p:spPr>
          <a:xfrm>
            <a:off x="677334" y="1837708"/>
            <a:ext cx="8596668" cy="3880773"/>
          </a:xfrm>
        </p:spPr>
        <p:txBody>
          <a:bodyPr vert="horz" lIns="91440" tIns="45720" rIns="91440" bIns="45720" rtlCol="0" anchor="t">
            <a:normAutofit/>
          </a:bodyPr>
          <a:lstStyle/>
          <a:p>
            <a:pPr marL="0" indent="0">
              <a:buNone/>
            </a:pPr>
            <a:endParaRPr lang="en-US">
              <a:latin typeface="NTPreCursivefk"/>
            </a:endParaRPr>
          </a:p>
          <a:p>
            <a:r>
              <a:rPr lang="en-US" sz="2400">
                <a:latin typeface="NTPreCursivefk"/>
              </a:rPr>
              <a:t>Black/Navy shorts </a:t>
            </a:r>
          </a:p>
          <a:p>
            <a:r>
              <a:rPr lang="en-US" sz="2400">
                <a:latin typeface="NTPreCursivefk"/>
              </a:rPr>
              <a:t>Plain white or blue T-shirt</a:t>
            </a:r>
          </a:p>
          <a:p>
            <a:r>
              <a:rPr lang="en-US" sz="2400">
                <a:latin typeface="NTPreCursivefk"/>
              </a:rPr>
              <a:t>Black </a:t>
            </a:r>
            <a:r>
              <a:rPr lang="en-US" sz="2400" err="1">
                <a:latin typeface="NTPreCursivefk"/>
              </a:rPr>
              <a:t>plimsolls</a:t>
            </a:r>
            <a:r>
              <a:rPr lang="en-US" sz="2400">
                <a:latin typeface="NTPreCursivefk"/>
              </a:rPr>
              <a:t> or trainers</a:t>
            </a:r>
          </a:p>
          <a:p>
            <a:r>
              <a:rPr lang="en-US" sz="2400">
                <a:latin typeface="NTPreCursivefk"/>
              </a:rPr>
              <a:t>Black or Navy track suit or jogging bottoms for outdoor games in cold weather</a:t>
            </a:r>
          </a:p>
          <a:p>
            <a:r>
              <a:rPr lang="en-US" sz="2400">
                <a:latin typeface="NTPreCursivefk"/>
              </a:rPr>
              <a:t>Pupils can also wear their school uniform jumper on top during colder weather </a:t>
            </a:r>
          </a:p>
          <a:p>
            <a:endParaRPr lang="en-US">
              <a:latin typeface="NTPreCursivefk"/>
            </a:endParaRPr>
          </a:p>
        </p:txBody>
      </p:sp>
      <p:sp>
        <p:nvSpPr>
          <p:cNvPr id="7" name="Title 1">
            <a:extLst>
              <a:ext uri="{FF2B5EF4-FFF2-40B4-BE49-F238E27FC236}">
                <a16:creationId xmlns:a16="http://schemas.microsoft.com/office/drawing/2014/main" id="{18574433-96B9-830D-9BE0-82F90EBD7E59}"/>
              </a:ext>
            </a:extLst>
          </p:cNvPr>
          <p:cNvSpPr txBox="1">
            <a:spLocks/>
          </p:cNvSpPr>
          <p:nvPr/>
        </p:nvSpPr>
        <p:spPr>
          <a:xfrm>
            <a:off x="1063699" y="51796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500" u="sng" dirty="0">
                <a:solidFill>
                  <a:schemeClr val="tx1"/>
                </a:solidFill>
                <a:latin typeface="NTPreCursivefk"/>
              </a:rPr>
              <a:t>P.E. Uniform</a:t>
            </a:r>
          </a:p>
        </p:txBody>
      </p:sp>
      <p:pic>
        <p:nvPicPr>
          <p:cNvPr id="11" name="Picture 2" descr="about">
            <a:extLst>
              <a:ext uri="{FF2B5EF4-FFF2-40B4-BE49-F238E27FC236}">
                <a16:creationId xmlns:a16="http://schemas.microsoft.com/office/drawing/2014/main" id="{66391766-056E-C0A4-F577-D4560EB8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 y="183797"/>
            <a:ext cx="1958075" cy="1746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a:extLst>
              <a:ext uri="{FF2B5EF4-FFF2-40B4-BE49-F238E27FC236}">
                <a16:creationId xmlns:a16="http://schemas.microsoft.com/office/drawing/2014/main" id="{7004B041-0DF5-A64B-F8E6-482E2D281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509" y="110419"/>
            <a:ext cx="1958075" cy="17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5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04" y="44578"/>
            <a:ext cx="8596668" cy="1320800"/>
          </a:xfrm>
        </p:spPr>
        <p:txBody>
          <a:bodyPr>
            <a:normAutofit/>
          </a:bodyPr>
          <a:lstStyle/>
          <a:p>
            <a:pPr algn="ctr"/>
            <a:r>
              <a:rPr lang="en-GB" sz="5500" u="sng" dirty="0">
                <a:solidFill>
                  <a:schemeClr val="tx1"/>
                </a:solidFill>
                <a:latin typeface="NTPreCursivefk"/>
              </a:rPr>
              <a:t>Writing </a:t>
            </a:r>
          </a:p>
        </p:txBody>
      </p:sp>
      <p:sp>
        <p:nvSpPr>
          <p:cNvPr id="3" name="Content Placeholder 2"/>
          <p:cNvSpPr>
            <a:spLocks noGrp="1"/>
          </p:cNvSpPr>
          <p:nvPr>
            <p:ph idx="1"/>
          </p:nvPr>
        </p:nvSpPr>
        <p:spPr>
          <a:xfrm>
            <a:off x="320583" y="1009993"/>
            <a:ext cx="10984088" cy="5420706"/>
          </a:xfrm>
        </p:spPr>
        <p:txBody>
          <a:bodyPr vert="horz" lIns="91440" tIns="45720" rIns="91440" bIns="45720" rtlCol="0" anchor="t">
            <a:normAutofit/>
          </a:bodyPr>
          <a:lstStyle/>
          <a:p>
            <a:r>
              <a:rPr lang="en-GB" sz="2800">
                <a:latin typeface="NTPreCursivefk"/>
              </a:rPr>
              <a:t>English lessons are based on a core text. </a:t>
            </a:r>
          </a:p>
          <a:p>
            <a:r>
              <a:rPr lang="en-GB" sz="2800">
                <a:latin typeface="NTPreCursivefk"/>
              </a:rPr>
              <a:t>Writing is taught both through discrete English lessons and through other areas of the curriculum. </a:t>
            </a:r>
          </a:p>
          <a:p>
            <a:r>
              <a:rPr lang="en-GB" sz="2800">
                <a:latin typeface="NTPreCursivefk"/>
              </a:rPr>
              <a:t>The texts we will be focusing on this year are: Stone Age Boy, Fly Eagle Fly, Milo Imagines the world, Into the Forest, Marcy and the Riddle of the Sphinx, Escape from Pompeii.</a:t>
            </a:r>
          </a:p>
          <a:p>
            <a:pPr marL="457200" lvl="1" indent="0">
              <a:buNone/>
            </a:pPr>
            <a:endParaRPr lang="en-GB" sz="2600">
              <a:latin typeface="NTPreCursivefk"/>
            </a:endParaRPr>
          </a:p>
          <a:p>
            <a:pPr lvl="1"/>
            <a:endParaRPr lang="en-GB" sz="2600">
              <a:latin typeface="NTPreCursivefk"/>
            </a:endParaRPr>
          </a:p>
          <a:p>
            <a:endParaRPr lang="en-GB" sz="2800">
              <a:latin typeface="NTPreCursivefk"/>
            </a:endParaRPr>
          </a:p>
          <a:p>
            <a:endParaRPr lang="en-GB" sz="2800">
              <a:latin typeface="NTPreCursivefk"/>
            </a:endParaRPr>
          </a:p>
          <a:p>
            <a:pPr marL="0" indent="0">
              <a:buNone/>
            </a:pPr>
            <a:endParaRPr lang="en-GB" sz="2800">
              <a:latin typeface="NTPreCursivefk"/>
            </a:endParaRPr>
          </a:p>
          <a:p>
            <a:pPr marL="0" indent="0">
              <a:buNone/>
            </a:pPr>
            <a:endParaRPr lang="en-GB" sz="2800">
              <a:latin typeface="NTPreCursivefk"/>
            </a:endParaRPr>
          </a:p>
        </p:txBody>
      </p:sp>
      <p:sp>
        <p:nvSpPr>
          <p:cNvPr id="6" name="TextBox 5">
            <a:extLst>
              <a:ext uri="{FF2B5EF4-FFF2-40B4-BE49-F238E27FC236}">
                <a16:creationId xmlns:a16="http://schemas.microsoft.com/office/drawing/2014/main" id="{652443BC-1BB6-4CF4-A597-B5B32B8FC4A0}"/>
              </a:ext>
            </a:extLst>
          </p:cNvPr>
          <p:cNvSpPr txBox="1"/>
          <p:nvPr/>
        </p:nvSpPr>
        <p:spPr>
          <a:xfrm>
            <a:off x="10262999" y="243313"/>
            <a:ext cx="1732752" cy="923330"/>
          </a:xfrm>
          <a:prstGeom prst="rect">
            <a:avLst/>
          </a:prstGeom>
          <a:noFill/>
        </p:spPr>
        <p:txBody>
          <a:bodyPr wrap="square" rtlCol="0">
            <a:spAutoFit/>
          </a:bodyPr>
          <a:lstStyle/>
          <a:p>
            <a:r>
              <a:rPr lang="en-GB" b="1">
                <a:solidFill>
                  <a:srgbClr val="FF0000"/>
                </a:solidFill>
                <a:latin typeface="NTPreCursivefk"/>
              </a:rPr>
              <a:t>These books may be subject to change</a:t>
            </a:r>
          </a:p>
        </p:txBody>
      </p:sp>
      <p:pic>
        <p:nvPicPr>
          <p:cNvPr id="7" name="Picture 6">
            <a:extLst>
              <a:ext uri="{FF2B5EF4-FFF2-40B4-BE49-F238E27FC236}">
                <a16:creationId xmlns:a16="http://schemas.microsoft.com/office/drawing/2014/main" id="{1D446602-5C6E-4B37-8564-9B25ECA79A94}"/>
              </a:ext>
            </a:extLst>
          </p:cNvPr>
          <p:cNvPicPr>
            <a:picLocks noChangeAspect="1"/>
          </p:cNvPicPr>
          <p:nvPr/>
        </p:nvPicPr>
        <p:blipFill>
          <a:blip r:embed="rId2"/>
          <a:stretch>
            <a:fillRect/>
          </a:stretch>
        </p:blipFill>
        <p:spPr>
          <a:xfrm>
            <a:off x="464004" y="4607002"/>
            <a:ext cx="2171700" cy="2105025"/>
          </a:xfrm>
          <a:prstGeom prst="rect">
            <a:avLst/>
          </a:prstGeom>
        </p:spPr>
      </p:pic>
      <p:pic>
        <p:nvPicPr>
          <p:cNvPr id="8" name="Picture 7">
            <a:extLst>
              <a:ext uri="{FF2B5EF4-FFF2-40B4-BE49-F238E27FC236}">
                <a16:creationId xmlns:a16="http://schemas.microsoft.com/office/drawing/2014/main" id="{4CCB8069-A4EA-472E-B599-7F0C77AEB214}"/>
              </a:ext>
            </a:extLst>
          </p:cNvPr>
          <p:cNvPicPr>
            <a:picLocks noChangeAspect="1"/>
          </p:cNvPicPr>
          <p:nvPr/>
        </p:nvPicPr>
        <p:blipFill>
          <a:blip r:embed="rId3"/>
          <a:stretch>
            <a:fillRect/>
          </a:stretch>
        </p:blipFill>
        <p:spPr>
          <a:xfrm>
            <a:off x="2458210" y="4154486"/>
            <a:ext cx="2857500" cy="1600200"/>
          </a:xfrm>
          <a:prstGeom prst="rect">
            <a:avLst/>
          </a:prstGeom>
        </p:spPr>
      </p:pic>
      <p:pic>
        <p:nvPicPr>
          <p:cNvPr id="1026" name="Picture 2" descr="Milo Imagines The World: Amazon.co.uk ...">
            <a:extLst>
              <a:ext uri="{FF2B5EF4-FFF2-40B4-BE49-F238E27FC236}">
                <a16:creationId xmlns:a16="http://schemas.microsoft.com/office/drawing/2014/main" id="{0D78C271-D739-4460-97AB-717C97AA6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347" y="4780613"/>
            <a:ext cx="2532517" cy="1931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B3D5C6D-2058-4A28-B7A9-F76D08F859EC}"/>
              </a:ext>
            </a:extLst>
          </p:cNvPr>
          <p:cNvPicPr>
            <a:picLocks noChangeAspect="1"/>
          </p:cNvPicPr>
          <p:nvPr/>
        </p:nvPicPr>
        <p:blipFill>
          <a:blip r:embed="rId5"/>
          <a:stretch>
            <a:fillRect/>
          </a:stretch>
        </p:blipFill>
        <p:spPr>
          <a:xfrm>
            <a:off x="8572217" y="3716336"/>
            <a:ext cx="2238375" cy="2038350"/>
          </a:xfrm>
          <a:prstGeom prst="rect">
            <a:avLst/>
          </a:prstGeom>
        </p:spPr>
      </p:pic>
      <p:pic>
        <p:nvPicPr>
          <p:cNvPr id="1028" name="Picture 4" descr="Marcy and the Riddle of the Sphinx ...">
            <a:extLst>
              <a:ext uri="{FF2B5EF4-FFF2-40B4-BE49-F238E27FC236}">
                <a16:creationId xmlns:a16="http://schemas.microsoft.com/office/drawing/2014/main" id="{A0BE6CE4-83EE-4620-9C0B-D9E0AB2C5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032" y="4127333"/>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cape from Pompeii : Balit, Christina ...">
            <a:extLst>
              <a:ext uri="{FF2B5EF4-FFF2-40B4-BE49-F238E27FC236}">
                <a16:creationId xmlns:a16="http://schemas.microsoft.com/office/drawing/2014/main" id="{5A1372CD-9E0C-4404-BDAE-67DA0E64C2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234" y="3878261"/>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544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b1ae2a-a991-4543-ba38-9824185ec6ef">
      <Terms xmlns="http://schemas.microsoft.com/office/infopath/2007/PartnerControls"/>
    </lcf76f155ced4ddcb4097134ff3c332f>
    <TaxCatchAll xmlns="4e1d7998-31f9-4aaf-ab34-18ca85a301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DAFC6DDF46B84FAF4D041F6F0FDB61" ma:contentTypeVersion="16" ma:contentTypeDescription="Create a new document." ma:contentTypeScope="" ma:versionID="afec520e0f3aa8294c017bd2456b0a67">
  <xsd:schema xmlns:xsd="http://www.w3.org/2001/XMLSchema" xmlns:xs="http://www.w3.org/2001/XMLSchema" xmlns:p="http://schemas.microsoft.com/office/2006/metadata/properties" xmlns:ns2="b5b1ae2a-a991-4543-ba38-9824185ec6ef" xmlns:ns3="4e1d7998-31f9-4aaf-ab34-18ca85a301e6" targetNamespace="http://schemas.microsoft.com/office/2006/metadata/properties" ma:root="true" ma:fieldsID="e2094b1dbd035be095537b9ec29fc3d1" ns2:_="" ns3:_="">
    <xsd:import namespace="b5b1ae2a-a991-4543-ba38-9824185ec6ef"/>
    <xsd:import namespace="4e1d7998-31f9-4aaf-ab34-18ca85a301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1ae2a-a991-4543-ba38-9824185ec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2852f-c736-4bb9-8cb7-27e9d498433f"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1d7998-31f9-4aaf-ab34-18ca85a301e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f48a09d-7637-4ece-a2f9-1765ed403976}" ma:internalName="TaxCatchAll" ma:showField="CatchAllData" ma:web="4e1d7998-31f9-4aaf-ab34-18ca85a301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ECA23-AF88-423A-B2FA-883B78810D86}">
  <ds:schemaRefs>
    <ds:schemaRef ds:uri="4e1d7998-31f9-4aaf-ab34-18ca85a301e6"/>
    <ds:schemaRef ds:uri="b5b1ae2a-a991-4543-ba38-9824185ec6e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2FA9D1-BE47-46B3-8237-2EA5F23A9A73}">
  <ds:schemaRefs>
    <ds:schemaRef ds:uri="http://schemas.microsoft.com/sharepoint/v3/contenttype/forms"/>
  </ds:schemaRefs>
</ds:datastoreItem>
</file>

<file path=customXml/itemProps3.xml><?xml version="1.0" encoding="utf-8"?>
<ds:datastoreItem xmlns:ds="http://schemas.openxmlformats.org/officeDocument/2006/customXml" ds:itemID="{437D457B-2CDF-4F87-BB6D-D28149F54A4A}">
  <ds:schemaRefs>
    <ds:schemaRef ds:uri="4e1d7998-31f9-4aaf-ab34-18ca85a301e6"/>
    <ds:schemaRef ds:uri="b5b1ae2a-a991-4543-ba38-9824185ec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Welcome Meeting- Year 3</vt:lpstr>
      <vt:lpstr>Meeting the Year 3 team</vt:lpstr>
      <vt:lpstr>PowerPoint Presentation</vt:lpstr>
      <vt:lpstr>Attendance / Lateness</vt:lpstr>
      <vt:lpstr>Meal selection</vt:lpstr>
      <vt:lpstr>PowerPoint Presentation</vt:lpstr>
      <vt:lpstr>PowerPoint Presentation</vt:lpstr>
      <vt:lpstr>PowerPoint Presentation</vt:lpstr>
      <vt:lpstr>Writing </vt:lpstr>
      <vt:lpstr>Reading</vt:lpstr>
      <vt:lpstr>Reading – Oxford Reading Buddy</vt:lpstr>
      <vt:lpstr>Reading books</vt:lpstr>
      <vt:lpstr>Maths – Maths Mastery</vt:lpstr>
      <vt:lpstr>Relationship and Health Education (RHE) </vt:lpstr>
      <vt:lpstr>Homework- Doodle for Learning </vt:lpstr>
      <vt:lpstr>Birthdays</vt:lpstr>
      <vt:lpstr>P.E. days</vt:lpstr>
      <vt:lpstr>Educational visits</vt:lpstr>
      <vt:lpstr>Snacks</vt:lpstr>
      <vt:lpstr>PowerPoint Presentation</vt:lpstr>
    </vt:vector>
  </TitlesOfParts>
  <Company>Chadwell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pmackie2.317</dc:creator>
  <cp:revision>50</cp:revision>
  <dcterms:created xsi:type="dcterms:W3CDTF">2020-09-22T15:48:31Z</dcterms:created>
  <dcterms:modified xsi:type="dcterms:W3CDTF">2025-09-15T08:31:39Z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0x0101003EDAFC6DDF46B84FAF4D041F6F0FDB61</vt:lpwstr>
  </property>
  <property fmtid="{D5CDD505-2E9C-101B-9397-08002B2CF9AE}" pid="3" name="MediaServiceImageTags">
    <vt:lpwstr/>
  </property>
</Properties>
</file>